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0" r:id="rId4"/>
    <p:sldId id="274" r:id="rId5"/>
    <p:sldId id="276" r:id="rId6"/>
    <p:sldId id="275" r:id="rId7"/>
    <p:sldId id="278" r:id="rId8"/>
    <p:sldId id="280" r:id="rId9"/>
    <p:sldId id="277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649825-A71A-DC36-2B69-1E7329B2089A}" name="Kelsi Barkway" initials="KB" userId="S::Kelsi.Barkway@cantire.com::d82ddea6-148e-4db8-981f-fd80cd2f996a" providerId="AD"/>
  <p188:author id="{80F49642-9D99-7939-49A5-6ED2DF70B817}" name="Meghan Bennett" initials="MB" userId="S::meghan.bennett@cantire.com::e05f2c8f-ae9e-45bf-8dcd-ed3f22345864" providerId="AD"/>
  <p188:author id="{391FE257-9A0A-8C9C-5F4C-47E53BE31A39}" name="Steve McGuire" initials="SM" userId="S::steve.mcguire@cantire.com::88158407-2408-4624-8032-04fa09ccd0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E950D9-D2E8-43F2-B5B8-983CC8FB6E67}" v="2813" dt="2023-05-10T13:05:39.338"/>
    <p1510:client id="{B692ACEF-8BBF-7549-BA88-A20E2F58C341}" v="171" dt="2023-05-09T16:03:36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y Khoutsaysana" userId="6b60cf88-c04b-49f5-8079-987af16a69ca" providerId="ADAL" clId="{98E950D9-D2E8-43F2-B5B8-983CC8FB6E67}"/>
    <pc:docChg chg="undo redo custSel addSld delSld modSld sldOrd">
      <pc:chgData name="Robby Khoutsaysana" userId="6b60cf88-c04b-49f5-8079-987af16a69ca" providerId="ADAL" clId="{98E950D9-D2E8-43F2-B5B8-983CC8FB6E67}" dt="2023-05-10T13:05:39.338" v="4724" actId="14100"/>
      <pc:docMkLst>
        <pc:docMk/>
      </pc:docMkLst>
      <pc:sldChg chg="addSp delSp modSp mod setBg">
        <pc:chgData name="Robby Khoutsaysana" userId="6b60cf88-c04b-49f5-8079-987af16a69ca" providerId="ADAL" clId="{98E950D9-D2E8-43F2-B5B8-983CC8FB6E67}" dt="2023-05-09T22:51:46.281" v="4011" actId="27918"/>
        <pc:sldMkLst>
          <pc:docMk/>
          <pc:sldMk cId="1497332876" sldId="260"/>
        </pc:sldMkLst>
        <pc:spChg chg="mod">
          <ac:chgData name="Robby Khoutsaysana" userId="6b60cf88-c04b-49f5-8079-987af16a69ca" providerId="ADAL" clId="{98E950D9-D2E8-43F2-B5B8-983CC8FB6E67}" dt="2023-05-09T17:13:24.406" v="2624" actId="26606"/>
          <ac:spMkLst>
            <pc:docMk/>
            <pc:sldMk cId="1497332876" sldId="260"/>
            <ac:spMk id="3" creationId="{634B46F7-4F5C-D16F-F150-3626CD4D616E}"/>
          </ac:spMkLst>
        </pc:spChg>
        <pc:spChg chg="add del">
          <ac:chgData name="Robby Khoutsaysana" userId="6b60cf88-c04b-49f5-8079-987af16a69ca" providerId="ADAL" clId="{98E950D9-D2E8-43F2-B5B8-983CC8FB6E67}" dt="2023-05-09T17:13:21.007" v="2622" actId="26606"/>
          <ac:spMkLst>
            <pc:docMk/>
            <pc:sldMk cId="1497332876" sldId="260"/>
            <ac:spMk id="13" creationId="{A4AC5506-6312-4701-8D3C-40187889A947}"/>
          </ac:spMkLst>
        </pc:spChg>
        <pc:spChg chg="add del">
          <ac:chgData name="Robby Khoutsaysana" userId="6b60cf88-c04b-49f5-8079-987af16a69ca" providerId="ADAL" clId="{98E950D9-D2E8-43F2-B5B8-983CC8FB6E67}" dt="2023-05-09T17:13:24.406" v="2624" actId="26606"/>
          <ac:spMkLst>
            <pc:docMk/>
            <pc:sldMk cId="1497332876" sldId="260"/>
            <ac:spMk id="15" creationId="{670CEDEF-4F34-412E-84EE-329C1E936AF5}"/>
          </ac:spMkLst>
        </pc:spChg>
        <pc:spChg chg="add del">
          <ac:chgData name="Robby Khoutsaysana" userId="6b60cf88-c04b-49f5-8079-987af16a69ca" providerId="ADAL" clId="{98E950D9-D2E8-43F2-B5B8-983CC8FB6E67}" dt="2023-05-09T17:13:24.406" v="2624" actId="26606"/>
          <ac:spMkLst>
            <pc:docMk/>
            <pc:sldMk cId="1497332876" sldId="260"/>
            <ac:spMk id="16" creationId="{BCED4D40-4B67-4331-AC48-79B82B4A47D8}"/>
          </ac:spMkLst>
        </pc:spChg>
        <pc:graphicFrameChg chg="add mod ord">
          <ac:chgData name="Robby Khoutsaysana" userId="6b60cf88-c04b-49f5-8079-987af16a69ca" providerId="ADAL" clId="{98E950D9-D2E8-43F2-B5B8-983CC8FB6E67}" dt="2023-05-09T17:13:54.273" v="2629"/>
          <ac:graphicFrameMkLst>
            <pc:docMk/>
            <pc:sldMk cId="1497332876" sldId="260"/>
            <ac:graphicFrameMk id="8" creationId="{250D06CB-F930-1AF6-5CC3-C9D573D53F5F}"/>
          </ac:graphicFrameMkLst>
        </pc:graphicFrameChg>
        <pc:picChg chg="ord">
          <ac:chgData name="Robby Khoutsaysana" userId="6b60cf88-c04b-49f5-8079-987af16a69ca" providerId="ADAL" clId="{98E950D9-D2E8-43F2-B5B8-983CC8FB6E67}" dt="2023-05-09T17:13:24.406" v="2624" actId="26606"/>
          <ac:picMkLst>
            <pc:docMk/>
            <pc:sldMk cId="1497332876" sldId="260"/>
            <ac:picMk id="2" creationId="{85899064-F7B5-4A4F-4B38-6B703B0DF24B}"/>
          </ac:picMkLst>
        </pc:picChg>
      </pc:sldChg>
      <pc:sldChg chg="modSp mod">
        <pc:chgData name="Robby Khoutsaysana" userId="6b60cf88-c04b-49f5-8079-987af16a69ca" providerId="ADAL" clId="{98E950D9-D2E8-43F2-B5B8-983CC8FB6E67}" dt="2023-05-09T23:17:19.324" v="4474" actId="20577"/>
        <pc:sldMkLst>
          <pc:docMk/>
          <pc:sldMk cId="256770629" sldId="266"/>
        </pc:sldMkLst>
        <pc:spChg chg="mod">
          <ac:chgData name="Robby Khoutsaysana" userId="6b60cf88-c04b-49f5-8079-987af16a69ca" providerId="ADAL" clId="{98E950D9-D2E8-43F2-B5B8-983CC8FB6E67}" dt="2023-05-09T23:17:19.324" v="4474" actId="20577"/>
          <ac:spMkLst>
            <pc:docMk/>
            <pc:sldMk cId="256770629" sldId="266"/>
            <ac:spMk id="4" creationId="{EAB6C0E8-2F27-D78E-E7B9-A70C492497D6}"/>
          </ac:spMkLst>
        </pc:spChg>
      </pc:sldChg>
      <pc:sldChg chg="modSp mod">
        <pc:chgData name="Robby Khoutsaysana" userId="6b60cf88-c04b-49f5-8079-987af16a69ca" providerId="ADAL" clId="{98E950D9-D2E8-43F2-B5B8-983CC8FB6E67}" dt="2023-05-10T13:05:00.733" v="4719" actId="20577"/>
        <pc:sldMkLst>
          <pc:docMk/>
          <pc:sldMk cId="1988106670" sldId="267"/>
        </pc:sldMkLst>
        <pc:spChg chg="mod">
          <ac:chgData name="Robby Khoutsaysana" userId="6b60cf88-c04b-49f5-8079-987af16a69ca" providerId="ADAL" clId="{98E950D9-D2E8-43F2-B5B8-983CC8FB6E67}" dt="2023-05-10T13:05:00.733" v="4719" actId="20577"/>
          <ac:spMkLst>
            <pc:docMk/>
            <pc:sldMk cId="1988106670" sldId="267"/>
            <ac:spMk id="7" creationId="{F21FCD34-A0E9-50C9-FD74-1C9775EBDB1E}"/>
          </ac:spMkLst>
        </pc:spChg>
      </pc:sldChg>
      <pc:sldChg chg="del">
        <pc:chgData name="Robby Khoutsaysana" userId="6b60cf88-c04b-49f5-8079-987af16a69ca" providerId="ADAL" clId="{98E950D9-D2E8-43F2-B5B8-983CC8FB6E67}" dt="2023-05-07T23:21:28.439" v="303" actId="47"/>
        <pc:sldMkLst>
          <pc:docMk/>
          <pc:sldMk cId="250319377" sldId="270"/>
        </pc:sldMkLst>
      </pc:sldChg>
      <pc:sldChg chg="del ord">
        <pc:chgData name="Robby Khoutsaysana" userId="6b60cf88-c04b-49f5-8079-987af16a69ca" providerId="ADAL" clId="{98E950D9-D2E8-43F2-B5B8-983CC8FB6E67}" dt="2023-05-07T23:34:27.022" v="796" actId="2696"/>
        <pc:sldMkLst>
          <pc:docMk/>
          <pc:sldMk cId="3922173877" sldId="271"/>
        </pc:sldMkLst>
      </pc:sldChg>
      <pc:sldChg chg="del">
        <pc:chgData name="Robby Khoutsaysana" userId="6b60cf88-c04b-49f5-8079-987af16a69ca" providerId="ADAL" clId="{98E950D9-D2E8-43F2-B5B8-983CC8FB6E67}" dt="2023-05-07T23:21:28.439" v="303" actId="47"/>
        <pc:sldMkLst>
          <pc:docMk/>
          <pc:sldMk cId="2312725856" sldId="272"/>
        </pc:sldMkLst>
      </pc:sldChg>
      <pc:sldChg chg="del">
        <pc:chgData name="Robby Khoutsaysana" userId="6b60cf88-c04b-49f5-8079-987af16a69ca" providerId="ADAL" clId="{98E950D9-D2E8-43F2-B5B8-983CC8FB6E67}" dt="2023-05-07T23:21:29.848" v="304" actId="47"/>
        <pc:sldMkLst>
          <pc:docMk/>
          <pc:sldMk cId="2977146516" sldId="273"/>
        </pc:sldMkLst>
      </pc:sldChg>
      <pc:sldChg chg="addSp delSp modSp mod">
        <pc:chgData name="Robby Khoutsaysana" userId="6b60cf88-c04b-49f5-8079-987af16a69ca" providerId="ADAL" clId="{98E950D9-D2E8-43F2-B5B8-983CC8FB6E67}" dt="2023-05-09T17:53:03.745" v="3320" actId="14100"/>
        <pc:sldMkLst>
          <pc:docMk/>
          <pc:sldMk cId="2103132123" sldId="274"/>
        </pc:sldMkLst>
        <pc:spChg chg="mod">
          <ac:chgData name="Robby Khoutsaysana" userId="6b60cf88-c04b-49f5-8079-987af16a69ca" providerId="ADAL" clId="{98E950D9-D2E8-43F2-B5B8-983CC8FB6E67}" dt="2023-05-09T17:46:31.035" v="3230" actId="1076"/>
          <ac:spMkLst>
            <pc:docMk/>
            <pc:sldMk cId="2103132123" sldId="274"/>
            <ac:spMk id="2" creationId="{30C58A92-BDA1-70F8-797D-5E334ED316CA}"/>
          </ac:spMkLst>
        </pc:spChg>
        <pc:spChg chg="del mod">
          <ac:chgData name="Robby Khoutsaysana" userId="6b60cf88-c04b-49f5-8079-987af16a69ca" providerId="ADAL" clId="{98E950D9-D2E8-43F2-B5B8-983CC8FB6E67}" dt="2023-05-09T16:06:07.280" v="2406"/>
          <ac:spMkLst>
            <pc:docMk/>
            <pc:sldMk cId="2103132123" sldId="274"/>
            <ac:spMk id="3" creationId="{4A22E235-FFFC-8990-3E3D-05A1C153C30A}"/>
          </ac:spMkLst>
        </pc:spChg>
        <pc:spChg chg="add del mod">
          <ac:chgData name="Robby Khoutsaysana" userId="6b60cf88-c04b-49f5-8079-987af16a69ca" providerId="ADAL" clId="{98E950D9-D2E8-43F2-B5B8-983CC8FB6E67}" dt="2023-05-09T17:45:28.433" v="3206" actId="47"/>
          <ac:spMkLst>
            <pc:docMk/>
            <pc:sldMk cId="2103132123" sldId="274"/>
            <ac:spMk id="19" creationId="{01D06DCC-A805-E24B-4B6E-4139411BBB36}"/>
          </ac:spMkLst>
        </pc:spChg>
        <pc:spChg chg="add mod">
          <ac:chgData name="Robby Khoutsaysana" userId="6b60cf88-c04b-49f5-8079-987af16a69ca" providerId="ADAL" clId="{98E950D9-D2E8-43F2-B5B8-983CC8FB6E67}" dt="2023-05-09T17:53:03.745" v="3320" actId="14100"/>
          <ac:spMkLst>
            <pc:docMk/>
            <pc:sldMk cId="2103132123" sldId="274"/>
            <ac:spMk id="21" creationId="{F5FD72DB-F4F2-E9AA-956D-6D2EAA7944D6}"/>
          </ac:spMkLst>
        </pc:spChg>
        <pc:graphicFrameChg chg="add mod modGraphic">
          <ac:chgData name="Robby Khoutsaysana" userId="6b60cf88-c04b-49f5-8079-987af16a69ca" providerId="ADAL" clId="{98E950D9-D2E8-43F2-B5B8-983CC8FB6E67}" dt="2023-05-09T17:50:45.375" v="3256" actId="2165"/>
          <ac:graphicFrameMkLst>
            <pc:docMk/>
            <pc:sldMk cId="2103132123" sldId="274"/>
            <ac:graphicFrameMk id="13" creationId="{614C1595-E63C-CD95-A2A1-9DC45EB8D0D8}"/>
          </ac:graphicFrameMkLst>
        </pc:graphicFrameChg>
        <pc:graphicFrameChg chg="add mod modGraphic">
          <ac:chgData name="Robby Khoutsaysana" userId="6b60cf88-c04b-49f5-8079-987af16a69ca" providerId="ADAL" clId="{98E950D9-D2E8-43F2-B5B8-983CC8FB6E67}" dt="2023-05-09T17:50:48.776" v="3257" actId="1076"/>
          <ac:graphicFrameMkLst>
            <pc:docMk/>
            <pc:sldMk cId="2103132123" sldId="274"/>
            <ac:graphicFrameMk id="18" creationId="{529F7AC1-2552-1141-BE78-6172953BE37F}"/>
          </ac:graphicFrameMkLst>
        </pc:graphicFrameChg>
        <pc:graphicFrameChg chg="mod modGraphic">
          <ac:chgData name="Robby Khoutsaysana" userId="6b60cf88-c04b-49f5-8079-987af16a69ca" providerId="ADAL" clId="{98E950D9-D2E8-43F2-B5B8-983CC8FB6E67}" dt="2023-05-09T17:50:41.548" v="3255" actId="2165"/>
          <ac:graphicFrameMkLst>
            <pc:docMk/>
            <pc:sldMk cId="2103132123" sldId="274"/>
            <ac:graphicFrameMk id="32" creationId="{9C80EE16-1926-3E15-E68D-75B3381AACB7}"/>
          </ac:graphicFrameMkLst>
        </pc:graphicFrameChg>
        <pc:picChg chg="add del mod">
          <ac:chgData name="Robby Khoutsaysana" userId="6b60cf88-c04b-49f5-8079-987af16a69ca" providerId="ADAL" clId="{98E950D9-D2E8-43F2-B5B8-983CC8FB6E67}" dt="2023-05-09T17:05:09.352" v="2551" actId="478"/>
          <ac:picMkLst>
            <pc:docMk/>
            <pc:sldMk cId="2103132123" sldId="274"/>
            <ac:picMk id="6" creationId="{D6639C24-A7F3-BF24-5138-FBBC74B937EB}"/>
          </ac:picMkLst>
        </pc:picChg>
        <pc:picChg chg="add del mod">
          <ac:chgData name="Robby Khoutsaysana" userId="6b60cf88-c04b-49f5-8079-987af16a69ca" providerId="ADAL" clId="{98E950D9-D2E8-43F2-B5B8-983CC8FB6E67}" dt="2023-05-09T17:02:19.746" v="2522" actId="22"/>
          <ac:picMkLst>
            <pc:docMk/>
            <pc:sldMk cId="2103132123" sldId="274"/>
            <ac:picMk id="8" creationId="{8109CDBC-5E03-557F-079F-0D326D99BECC}"/>
          </ac:picMkLst>
        </pc:picChg>
        <pc:picChg chg="add del mod">
          <ac:chgData name="Robby Khoutsaysana" userId="6b60cf88-c04b-49f5-8079-987af16a69ca" providerId="ADAL" clId="{98E950D9-D2E8-43F2-B5B8-983CC8FB6E67}" dt="2023-05-09T17:05:10.233" v="2552" actId="478"/>
          <ac:picMkLst>
            <pc:docMk/>
            <pc:sldMk cId="2103132123" sldId="274"/>
            <ac:picMk id="10" creationId="{C6316AF8-82B7-8959-ECED-D1206DA596A6}"/>
          </ac:picMkLst>
        </pc:picChg>
        <pc:picChg chg="add del mod">
          <ac:chgData name="Robby Khoutsaysana" userId="6b60cf88-c04b-49f5-8079-987af16a69ca" providerId="ADAL" clId="{98E950D9-D2E8-43F2-B5B8-983CC8FB6E67}" dt="2023-05-09T17:09:01.360" v="2613" actId="478"/>
          <ac:picMkLst>
            <pc:docMk/>
            <pc:sldMk cId="2103132123" sldId="274"/>
            <ac:picMk id="12" creationId="{08FBFF5E-896A-1ECF-DC3F-D1256256AC87}"/>
          </ac:picMkLst>
        </pc:picChg>
        <pc:picChg chg="add del mod">
          <ac:chgData name="Robby Khoutsaysana" userId="6b60cf88-c04b-49f5-8079-987af16a69ca" providerId="ADAL" clId="{98E950D9-D2E8-43F2-B5B8-983CC8FB6E67}" dt="2023-05-09T17:26:27.158" v="2803" actId="478"/>
          <ac:picMkLst>
            <pc:docMk/>
            <pc:sldMk cId="2103132123" sldId="274"/>
            <ac:picMk id="15" creationId="{4BD75F8B-D7E1-E80E-A7F1-1A3EFCE1DF24}"/>
          </ac:picMkLst>
        </pc:picChg>
        <pc:picChg chg="add del">
          <ac:chgData name="Robby Khoutsaysana" userId="6b60cf88-c04b-49f5-8079-987af16a69ca" providerId="ADAL" clId="{98E950D9-D2E8-43F2-B5B8-983CC8FB6E67}" dt="2023-05-09T17:25:54.575" v="2796" actId="22"/>
          <ac:picMkLst>
            <pc:docMk/>
            <pc:sldMk cId="2103132123" sldId="274"/>
            <ac:picMk id="17" creationId="{0612DCFD-1FE9-2179-36F0-A889C01A5824}"/>
          </ac:picMkLst>
        </pc:picChg>
      </pc:sldChg>
      <pc:sldChg chg="addSp delSp modSp mod">
        <pc:chgData name="Robby Khoutsaysana" userId="6b60cf88-c04b-49f5-8079-987af16a69ca" providerId="ADAL" clId="{98E950D9-D2E8-43F2-B5B8-983CC8FB6E67}" dt="2023-05-09T22:12:44.027" v="3630" actId="20577"/>
        <pc:sldMkLst>
          <pc:docMk/>
          <pc:sldMk cId="3489537885" sldId="275"/>
        </pc:sldMkLst>
        <pc:spChg chg="mod">
          <ac:chgData name="Robby Khoutsaysana" userId="6b60cf88-c04b-49f5-8079-987af16a69ca" providerId="ADAL" clId="{98E950D9-D2E8-43F2-B5B8-983CC8FB6E67}" dt="2023-05-09T21:23:54.907" v="3562" actId="255"/>
          <ac:spMkLst>
            <pc:docMk/>
            <pc:sldMk cId="3489537885" sldId="275"/>
            <ac:spMk id="3" creationId="{4A22E235-FFFC-8990-3E3D-05A1C153C30A}"/>
          </ac:spMkLst>
        </pc:spChg>
        <pc:spChg chg="mod">
          <ac:chgData name="Robby Khoutsaysana" userId="6b60cf88-c04b-49f5-8079-987af16a69ca" providerId="ADAL" clId="{98E950D9-D2E8-43F2-B5B8-983CC8FB6E67}" dt="2023-05-08T12:24:17.054" v="2221" actId="1076"/>
          <ac:spMkLst>
            <pc:docMk/>
            <pc:sldMk cId="3489537885" sldId="275"/>
            <ac:spMk id="7" creationId="{97697265-32C2-943C-AFF9-D2C989278C32}"/>
          </ac:spMkLst>
        </pc:spChg>
        <pc:spChg chg="add mod">
          <ac:chgData name="Robby Khoutsaysana" userId="6b60cf88-c04b-49f5-8079-987af16a69ca" providerId="ADAL" clId="{98E950D9-D2E8-43F2-B5B8-983CC8FB6E67}" dt="2023-05-09T22:12:44.027" v="3630" actId="20577"/>
          <ac:spMkLst>
            <pc:docMk/>
            <pc:sldMk cId="3489537885" sldId="275"/>
            <ac:spMk id="13" creationId="{B40C834D-70E7-FEBC-751B-4899277376DC}"/>
          </ac:spMkLst>
        </pc:spChg>
        <pc:graphicFrameChg chg="add mod modGraphic">
          <ac:chgData name="Robby Khoutsaysana" userId="6b60cf88-c04b-49f5-8079-987af16a69ca" providerId="ADAL" clId="{98E950D9-D2E8-43F2-B5B8-983CC8FB6E67}" dt="2023-05-09T17:53:20.025" v="3323" actId="14100"/>
          <ac:graphicFrameMkLst>
            <pc:docMk/>
            <pc:sldMk cId="3489537885" sldId="275"/>
            <ac:graphicFrameMk id="9" creationId="{85F313E5-2D76-E78E-26E5-D96F42B02431}"/>
          </ac:graphicFrameMkLst>
        </pc:graphicFrameChg>
        <pc:graphicFrameChg chg="mod modGraphic">
          <ac:chgData name="Robby Khoutsaysana" userId="6b60cf88-c04b-49f5-8079-987af16a69ca" providerId="ADAL" clId="{98E950D9-D2E8-43F2-B5B8-983CC8FB6E67}" dt="2023-05-09T17:50:26.718" v="3253" actId="2165"/>
          <ac:graphicFrameMkLst>
            <pc:docMk/>
            <pc:sldMk cId="3489537885" sldId="275"/>
            <ac:graphicFrameMk id="32" creationId="{9C80EE16-1926-3E15-E68D-75B3381AACB7}"/>
          </ac:graphicFrameMkLst>
        </pc:graphicFrameChg>
        <pc:picChg chg="add del mod">
          <ac:chgData name="Robby Khoutsaysana" userId="6b60cf88-c04b-49f5-8079-987af16a69ca" providerId="ADAL" clId="{98E950D9-D2E8-43F2-B5B8-983CC8FB6E67}" dt="2023-05-09T17:34:35.070" v="3076" actId="478"/>
          <ac:picMkLst>
            <pc:docMk/>
            <pc:sldMk cId="3489537885" sldId="275"/>
            <ac:picMk id="4" creationId="{2B8B960D-D8FE-94E1-7B1E-86B559EC78ED}"/>
          </ac:picMkLst>
        </pc:picChg>
        <pc:picChg chg="mod">
          <ac:chgData name="Robby Khoutsaysana" userId="6b60cf88-c04b-49f5-8079-987af16a69ca" providerId="ADAL" clId="{98E950D9-D2E8-43F2-B5B8-983CC8FB6E67}" dt="2023-05-07T23:11:57.843" v="27" actId="14100"/>
          <ac:picMkLst>
            <pc:docMk/>
            <pc:sldMk cId="3489537885" sldId="275"/>
            <ac:picMk id="4" creationId="{DECF0855-C105-7883-1745-10177930CE74}"/>
          </ac:picMkLst>
        </pc:picChg>
        <pc:picChg chg="add del mod">
          <ac:chgData name="Robby Khoutsaysana" userId="6b60cf88-c04b-49f5-8079-987af16a69ca" providerId="ADAL" clId="{98E950D9-D2E8-43F2-B5B8-983CC8FB6E67}" dt="2023-05-09T17:47:33.872" v="3236" actId="478"/>
          <ac:picMkLst>
            <pc:docMk/>
            <pc:sldMk cId="3489537885" sldId="275"/>
            <ac:picMk id="8" creationId="{A2D5EDF3-1743-BF9E-04E0-E7F26AB2335E}"/>
          </ac:picMkLst>
        </pc:picChg>
        <pc:picChg chg="add del mod">
          <ac:chgData name="Robby Khoutsaysana" userId="6b60cf88-c04b-49f5-8079-987af16a69ca" providerId="ADAL" clId="{98E950D9-D2E8-43F2-B5B8-983CC8FB6E67}" dt="2023-05-09T17:49:56.411" v="3250" actId="478"/>
          <ac:picMkLst>
            <pc:docMk/>
            <pc:sldMk cId="3489537885" sldId="275"/>
            <ac:picMk id="11" creationId="{2D7ADA47-D88B-E574-9E67-D2C4AF87590B}"/>
          </ac:picMkLst>
        </pc:picChg>
      </pc:sldChg>
      <pc:sldChg chg="addSp delSp modSp mod ord modAnim">
        <pc:chgData name="Robby Khoutsaysana" userId="6b60cf88-c04b-49f5-8079-987af16a69ca" providerId="ADAL" clId="{98E950D9-D2E8-43F2-B5B8-983CC8FB6E67}" dt="2023-05-09T23:17:50.218" v="4476" actId="1076"/>
        <pc:sldMkLst>
          <pc:docMk/>
          <pc:sldMk cId="466914173" sldId="276"/>
        </pc:sldMkLst>
        <pc:spChg chg="mod">
          <ac:chgData name="Robby Khoutsaysana" userId="6b60cf88-c04b-49f5-8079-987af16a69ca" providerId="ADAL" clId="{98E950D9-D2E8-43F2-B5B8-983CC8FB6E67}" dt="2023-05-09T21:22:29.650" v="3528" actId="1076"/>
          <ac:spMkLst>
            <pc:docMk/>
            <pc:sldMk cId="466914173" sldId="276"/>
            <ac:spMk id="2" creationId="{30C58A92-BDA1-70F8-797D-5E334ED316CA}"/>
          </ac:spMkLst>
        </pc:spChg>
        <pc:spChg chg="del mod">
          <ac:chgData name="Robby Khoutsaysana" userId="6b60cf88-c04b-49f5-8079-987af16a69ca" providerId="ADAL" clId="{98E950D9-D2E8-43F2-B5B8-983CC8FB6E67}" dt="2023-05-09T16:06:35.748" v="2413" actId="478"/>
          <ac:spMkLst>
            <pc:docMk/>
            <pc:sldMk cId="466914173" sldId="276"/>
            <ac:spMk id="3" creationId="{4A22E235-FFFC-8990-3E3D-05A1C153C30A}"/>
          </ac:spMkLst>
        </pc:spChg>
        <pc:spChg chg="add del mod">
          <ac:chgData name="Robby Khoutsaysana" userId="6b60cf88-c04b-49f5-8079-987af16a69ca" providerId="ADAL" clId="{98E950D9-D2E8-43F2-B5B8-983CC8FB6E67}" dt="2023-05-09T21:11:27.513" v="3395" actId="478"/>
          <ac:spMkLst>
            <pc:docMk/>
            <pc:sldMk cId="466914173" sldId="276"/>
            <ac:spMk id="12" creationId="{C403955A-65B0-E929-2A80-785E5B1E1836}"/>
          </ac:spMkLst>
        </pc:spChg>
        <pc:spChg chg="add del">
          <ac:chgData name="Robby Khoutsaysana" userId="6b60cf88-c04b-49f5-8079-987af16a69ca" providerId="ADAL" clId="{98E950D9-D2E8-43F2-B5B8-983CC8FB6E67}" dt="2023-05-09T20:35:43.234" v="3361" actId="22"/>
          <ac:spMkLst>
            <pc:docMk/>
            <pc:sldMk cId="466914173" sldId="276"/>
            <ac:spMk id="14" creationId="{25598C0B-778A-0AA7-9193-265C8E823D46}"/>
          </ac:spMkLst>
        </pc:spChg>
        <pc:spChg chg="add mod">
          <ac:chgData name="Robby Khoutsaysana" userId="6b60cf88-c04b-49f5-8079-987af16a69ca" providerId="ADAL" clId="{98E950D9-D2E8-43F2-B5B8-983CC8FB6E67}" dt="2023-05-09T23:17:43.101" v="4475" actId="14100"/>
          <ac:spMkLst>
            <pc:docMk/>
            <pc:sldMk cId="466914173" sldId="276"/>
            <ac:spMk id="21" creationId="{E259B237-2358-AE1F-1727-ED856A1FA1D2}"/>
          </ac:spMkLst>
        </pc:spChg>
        <pc:graphicFrameChg chg="add mod modGraphic">
          <ac:chgData name="Robby Khoutsaysana" userId="6b60cf88-c04b-49f5-8079-987af16a69ca" providerId="ADAL" clId="{98E950D9-D2E8-43F2-B5B8-983CC8FB6E67}" dt="2023-05-09T23:17:50.218" v="4476" actId="1076"/>
          <ac:graphicFrameMkLst>
            <pc:docMk/>
            <pc:sldMk cId="466914173" sldId="276"/>
            <ac:graphicFrameMk id="10" creationId="{D62106DB-C36A-437D-3FEA-13EFB8F27C32}"/>
          </ac:graphicFrameMkLst>
        </pc:graphicFrameChg>
        <pc:graphicFrameChg chg="add mod modGraphic">
          <ac:chgData name="Robby Khoutsaysana" userId="6b60cf88-c04b-49f5-8079-987af16a69ca" providerId="ADAL" clId="{98E950D9-D2E8-43F2-B5B8-983CC8FB6E67}" dt="2023-05-09T23:17:50.218" v="4476" actId="1076"/>
          <ac:graphicFrameMkLst>
            <pc:docMk/>
            <pc:sldMk cId="466914173" sldId="276"/>
            <ac:graphicFrameMk id="15" creationId="{5C0AD93C-47EA-47CA-B4A6-03E65C026A29}"/>
          </ac:graphicFrameMkLst>
        </pc:graphicFrameChg>
        <pc:graphicFrameChg chg="mod modGraphic">
          <ac:chgData name="Robby Khoutsaysana" userId="6b60cf88-c04b-49f5-8079-987af16a69ca" providerId="ADAL" clId="{98E950D9-D2E8-43F2-B5B8-983CC8FB6E67}" dt="2023-05-09T23:17:50.218" v="4476" actId="1076"/>
          <ac:graphicFrameMkLst>
            <pc:docMk/>
            <pc:sldMk cId="466914173" sldId="276"/>
            <ac:graphicFrameMk id="32" creationId="{9C80EE16-1926-3E15-E68D-75B3381AACB7}"/>
          </ac:graphicFrameMkLst>
        </pc:graphicFrameChg>
        <pc:picChg chg="add mod">
          <ac:chgData name="Robby Khoutsaysana" userId="6b60cf88-c04b-49f5-8079-987af16a69ca" providerId="ADAL" clId="{98E950D9-D2E8-43F2-B5B8-983CC8FB6E67}" dt="2023-05-07T23:08:25.573" v="8" actId="14100"/>
          <ac:picMkLst>
            <pc:docMk/>
            <pc:sldMk cId="466914173" sldId="276"/>
            <ac:picMk id="4" creationId="{CD64A5EB-F0E0-9A82-7045-E71243D70894}"/>
          </ac:picMkLst>
        </pc:picChg>
        <pc:picChg chg="add del mod">
          <ac:chgData name="Robby Khoutsaysana" userId="6b60cf88-c04b-49f5-8079-987af16a69ca" providerId="ADAL" clId="{98E950D9-D2E8-43F2-B5B8-983CC8FB6E67}" dt="2023-05-09T18:04:01.793" v="3330" actId="478"/>
          <ac:picMkLst>
            <pc:docMk/>
            <pc:sldMk cId="466914173" sldId="276"/>
            <ac:picMk id="7" creationId="{AD2298AA-B28F-6A91-7A0E-C05F62CC61A9}"/>
          </ac:picMkLst>
        </pc:picChg>
        <pc:picChg chg="add del mod">
          <ac:chgData name="Robby Khoutsaysana" userId="6b60cf88-c04b-49f5-8079-987af16a69ca" providerId="ADAL" clId="{98E950D9-D2E8-43F2-B5B8-983CC8FB6E67}" dt="2023-05-09T18:05:23.050" v="3349" actId="478"/>
          <ac:picMkLst>
            <pc:docMk/>
            <pc:sldMk cId="466914173" sldId="276"/>
            <ac:picMk id="9" creationId="{4A0414D0-9A5D-111F-9A03-B630045659F6}"/>
          </ac:picMkLst>
        </pc:picChg>
        <pc:picChg chg="add del">
          <ac:chgData name="Robby Khoutsaysana" userId="6b60cf88-c04b-49f5-8079-987af16a69ca" providerId="ADAL" clId="{98E950D9-D2E8-43F2-B5B8-983CC8FB6E67}" dt="2023-05-09T21:09:45.812" v="3372" actId="22"/>
          <ac:picMkLst>
            <pc:docMk/>
            <pc:sldMk cId="466914173" sldId="276"/>
            <ac:picMk id="17" creationId="{7BC212C9-7129-FB6D-593B-A5EF40982C24}"/>
          </ac:picMkLst>
        </pc:picChg>
        <pc:picChg chg="add del mod">
          <ac:chgData name="Robby Khoutsaysana" userId="6b60cf88-c04b-49f5-8079-987af16a69ca" providerId="ADAL" clId="{98E950D9-D2E8-43F2-B5B8-983CC8FB6E67}" dt="2023-05-09T21:10:59.030" v="3390" actId="478"/>
          <ac:picMkLst>
            <pc:docMk/>
            <pc:sldMk cId="466914173" sldId="276"/>
            <ac:picMk id="19" creationId="{8AEE500D-7CB4-99B9-CF8D-FC08580271C0}"/>
          </ac:picMkLst>
        </pc:picChg>
      </pc:sldChg>
      <pc:sldChg chg="addSp delSp modSp add mod ord">
        <pc:chgData name="Robby Khoutsaysana" userId="6b60cf88-c04b-49f5-8079-987af16a69ca" providerId="ADAL" clId="{98E950D9-D2E8-43F2-B5B8-983CC8FB6E67}" dt="2023-05-09T23:17:03.537" v="4472" actId="1076"/>
        <pc:sldMkLst>
          <pc:docMk/>
          <pc:sldMk cId="3563060285" sldId="277"/>
        </pc:sldMkLst>
        <pc:spChg chg="mod">
          <ac:chgData name="Robby Khoutsaysana" userId="6b60cf88-c04b-49f5-8079-987af16a69ca" providerId="ADAL" clId="{98E950D9-D2E8-43F2-B5B8-983CC8FB6E67}" dt="2023-05-09T23:17:00.080" v="4471" actId="1076"/>
          <ac:spMkLst>
            <pc:docMk/>
            <pc:sldMk cId="3563060285" sldId="277"/>
            <ac:spMk id="2" creationId="{30C58A92-BDA1-70F8-797D-5E334ED316CA}"/>
          </ac:spMkLst>
        </pc:spChg>
        <pc:spChg chg="del mod">
          <ac:chgData name="Robby Khoutsaysana" userId="6b60cf88-c04b-49f5-8079-987af16a69ca" providerId="ADAL" clId="{98E950D9-D2E8-43F2-B5B8-983CC8FB6E67}" dt="2023-05-09T16:06:55.300" v="2419" actId="478"/>
          <ac:spMkLst>
            <pc:docMk/>
            <pc:sldMk cId="3563060285" sldId="277"/>
            <ac:spMk id="3" creationId="{4A22E235-FFFC-8990-3E3D-05A1C153C30A}"/>
          </ac:spMkLst>
        </pc:spChg>
        <pc:spChg chg="add mod">
          <ac:chgData name="Robby Khoutsaysana" userId="6b60cf88-c04b-49f5-8079-987af16a69ca" providerId="ADAL" clId="{98E950D9-D2E8-43F2-B5B8-983CC8FB6E67}" dt="2023-05-09T23:16:14.314" v="4461" actId="1076"/>
          <ac:spMkLst>
            <pc:docMk/>
            <pc:sldMk cId="3563060285" sldId="277"/>
            <ac:spMk id="8" creationId="{55535AF1-6308-F4B2-5C37-9318C0D40B3F}"/>
          </ac:spMkLst>
        </pc:spChg>
        <pc:spChg chg="add mod">
          <ac:chgData name="Robby Khoutsaysana" userId="6b60cf88-c04b-49f5-8079-987af16a69ca" providerId="ADAL" clId="{98E950D9-D2E8-43F2-B5B8-983CC8FB6E67}" dt="2023-05-09T23:16:57.525" v="4470" actId="1076"/>
          <ac:spMkLst>
            <pc:docMk/>
            <pc:sldMk cId="3563060285" sldId="277"/>
            <ac:spMk id="10" creationId="{7E75D0C7-AB97-5147-DD49-F7F22ACDA55C}"/>
          </ac:spMkLst>
        </pc:spChg>
        <pc:graphicFrameChg chg="mod modGraphic">
          <ac:chgData name="Robby Khoutsaysana" userId="6b60cf88-c04b-49f5-8079-987af16a69ca" providerId="ADAL" clId="{98E950D9-D2E8-43F2-B5B8-983CC8FB6E67}" dt="2023-05-09T23:17:03.537" v="4472" actId="1076"/>
          <ac:graphicFrameMkLst>
            <pc:docMk/>
            <pc:sldMk cId="3563060285" sldId="277"/>
            <ac:graphicFrameMk id="32" creationId="{9C80EE16-1926-3E15-E68D-75B3381AACB7}"/>
          </ac:graphicFrameMkLst>
        </pc:graphicFrameChg>
        <pc:picChg chg="add mod">
          <ac:chgData name="Robby Khoutsaysana" userId="6b60cf88-c04b-49f5-8079-987af16a69ca" providerId="ADAL" clId="{98E950D9-D2E8-43F2-B5B8-983CC8FB6E67}" dt="2023-05-09T23:16:20.110" v="4463" actId="1076"/>
          <ac:picMkLst>
            <pc:docMk/>
            <pc:sldMk cId="3563060285" sldId="277"/>
            <ac:picMk id="4" creationId="{6323FFC7-F535-2B56-FE8D-045B3EA65D9B}"/>
          </ac:picMkLst>
        </pc:picChg>
        <pc:picChg chg="add mod">
          <ac:chgData name="Robby Khoutsaysana" userId="6b60cf88-c04b-49f5-8079-987af16a69ca" providerId="ADAL" clId="{98E950D9-D2E8-43F2-B5B8-983CC8FB6E67}" dt="2023-05-09T23:16:09.843" v="4459" actId="1076"/>
          <ac:picMkLst>
            <pc:docMk/>
            <pc:sldMk cId="3563060285" sldId="277"/>
            <ac:picMk id="6" creationId="{EA5C73B4-51EB-3B96-FC5D-D7177CB61663}"/>
          </ac:picMkLst>
        </pc:picChg>
        <pc:picChg chg="add mod">
          <ac:chgData name="Robby Khoutsaysana" userId="6b60cf88-c04b-49f5-8079-987af16a69ca" providerId="ADAL" clId="{98E950D9-D2E8-43F2-B5B8-983CC8FB6E67}" dt="2023-05-09T23:16:22.768" v="4465" actId="1076"/>
          <ac:picMkLst>
            <pc:docMk/>
            <pc:sldMk cId="3563060285" sldId="277"/>
            <ac:picMk id="7" creationId="{19D71D1A-9CBB-47A2-D09A-97FCCB3AACC3}"/>
          </ac:picMkLst>
        </pc:picChg>
      </pc:sldChg>
      <pc:sldChg chg="addSp delSp modSp add mod setBg">
        <pc:chgData name="Robby Khoutsaysana" userId="6b60cf88-c04b-49f5-8079-987af16a69ca" providerId="ADAL" clId="{98E950D9-D2E8-43F2-B5B8-983CC8FB6E67}" dt="2023-05-10T13:05:39.338" v="4724" actId="14100"/>
        <pc:sldMkLst>
          <pc:docMk/>
          <pc:sldMk cId="2672004996" sldId="278"/>
        </pc:sldMkLst>
        <pc:spChg chg="mod ord">
          <ac:chgData name="Robby Khoutsaysana" userId="6b60cf88-c04b-49f5-8079-987af16a69ca" providerId="ADAL" clId="{98E950D9-D2E8-43F2-B5B8-983CC8FB6E67}" dt="2023-05-09T23:13:22.847" v="4416" actId="20577"/>
          <ac:spMkLst>
            <pc:docMk/>
            <pc:sldMk cId="2672004996" sldId="278"/>
            <ac:spMk id="2" creationId="{30C58A92-BDA1-70F8-797D-5E334ED316CA}"/>
          </ac:spMkLst>
        </pc:spChg>
        <pc:spChg chg="del mod">
          <ac:chgData name="Robby Khoutsaysana" userId="6b60cf88-c04b-49f5-8079-987af16a69ca" providerId="ADAL" clId="{98E950D9-D2E8-43F2-B5B8-983CC8FB6E67}" dt="2023-05-09T21:16:35.809" v="3478" actId="478"/>
          <ac:spMkLst>
            <pc:docMk/>
            <pc:sldMk cId="2672004996" sldId="278"/>
            <ac:spMk id="3" creationId="{4A22E235-FFFC-8990-3E3D-05A1C153C30A}"/>
          </ac:spMkLst>
        </pc:spChg>
        <pc:spChg chg="add mod">
          <ac:chgData name="Robby Khoutsaysana" userId="6b60cf88-c04b-49f5-8079-987af16a69ca" providerId="ADAL" clId="{98E950D9-D2E8-43F2-B5B8-983CC8FB6E67}" dt="2023-05-09T23:41:30.943" v="4498" actId="20577"/>
          <ac:spMkLst>
            <pc:docMk/>
            <pc:sldMk cId="2672004996" sldId="278"/>
            <ac:spMk id="6" creationId="{F2D944B0-57FB-9EB6-D27B-AB891F042D85}"/>
          </ac:spMkLst>
        </pc:spChg>
        <pc:spChg chg="add del mod">
          <ac:chgData name="Robby Khoutsaysana" userId="6b60cf88-c04b-49f5-8079-987af16a69ca" providerId="ADAL" clId="{98E950D9-D2E8-43F2-B5B8-983CC8FB6E67}" dt="2023-05-09T21:20:52.275" v="3516" actId="478"/>
          <ac:spMkLst>
            <pc:docMk/>
            <pc:sldMk cId="2672004996" sldId="278"/>
            <ac:spMk id="10" creationId="{419CC48C-3697-867E-381D-104CC18C1300}"/>
          </ac:spMkLst>
        </pc:spChg>
        <pc:spChg chg="add del">
          <ac:chgData name="Robby Khoutsaysana" userId="6b60cf88-c04b-49f5-8079-987af16a69ca" providerId="ADAL" clId="{98E950D9-D2E8-43F2-B5B8-983CC8FB6E67}" dt="2023-05-09T21:20:26.540" v="3510" actId="22"/>
          <ac:spMkLst>
            <pc:docMk/>
            <pc:sldMk cId="2672004996" sldId="278"/>
            <ac:spMk id="12" creationId="{A4CD81E9-93D8-5293-D181-1F2A11DF7E43}"/>
          </ac:spMkLst>
        </pc:spChg>
        <pc:spChg chg="add del">
          <ac:chgData name="Robby Khoutsaysana" userId="6b60cf88-c04b-49f5-8079-987af16a69ca" providerId="ADAL" clId="{98E950D9-D2E8-43F2-B5B8-983CC8FB6E67}" dt="2023-05-09T23:11:17.244" v="4397" actId="22"/>
          <ac:spMkLst>
            <pc:docMk/>
            <pc:sldMk cId="2672004996" sldId="278"/>
            <ac:spMk id="25" creationId="{E0B549A0-01E0-926F-7ED6-AE12AFB305B7}"/>
          </ac:spMkLst>
        </pc:spChg>
        <pc:spChg chg="add del mod">
          <ac:chgData name="Robby Khoutsaysana" userId="6b60cf88-c04b-49f5-8079-987af16a69ca" providerId="ADAL" clId="{98E950D9-D2E8-43F2-B5B8-983CC8FB6E67}" dt="2023-05-09T23:11:32.273" v="4403" actId="22"/>
          <ac:spMkLst>
            <pc:docMk/>
            <pc:sldMk cId="2672004996" sldId="278"/>
            <ac:spMk id="27" creationId="{E0E159C2-9A4F-786F-D70C-078B388E3302}"/>
          </ac:spMkLst>
        </pc:spChg>
        <pc:spChg chg="add del">
          <ac:chgData name="Robby Khoutsaysana" userId="6b60cf88-c04b-49f5-8079-987af16a69ca" providerId="ADAL" clId="{98E950D9-D2E8-43F2-B5B8-983CC8FB6E67}" dt="2023-05-08T00:12:29.334" v="1588" actId="26606"/>
          <ac:spMkLst>
            <pc:docMk/>
            <pc:sldMk cId="2672004996" sldId="278"/>
            <ac:spMk id="37" creationId="{2EB492CD-616E-47F8-933B-5E2D952A0593}"/>
          </ac:spMkLst>
        </pc:spChg>
        <pc:spChg chg="add del">
          <ac:chgData name="Robby Khoutsaysana" userId="6b60cf88-c04b-49f5-8079-987af16a69ca" providerId="ADAL" clId="{98E950D9-D2E8-43F2-B5B8-983CC8FB6E67}" dt="2023-05-08T00:12:29.334" v="1588" actId="26606"/>
          <ac:spMkLst>
            <pc:docMk/>
            <pc:sldMk cId="2672004996" sldId="278"/>
            <ac:spMk id="39" creationId="{59383CF9-23B5-4335-9B21-1791C4CF1C75}"/>
          </ac:spMkLst>
        </pc:spChg>
        <pc:spChg chg="add del">
          <ac:chgData name="Robby Khoutsaysana" userId="6b60cf88-c04b-49f5-8079-987af16a69ca" providerId="ADAL" clId="{98E950D9-D2E8-43F2-B5B8-983CC8FB6E67}" dt="2023-05-08T00:12:29.334" v="1588" actId="26606"/>
          <ac:spMkLst>
            <pc:docMk/>
            <pc:sldMk cId="2672004996" sldId="278"/>
            <ac:spMk id="41" creationId="{0007FE00-9498-4706-B255-6437B0252C02}"/>
          </ac:spMkLst>
        </pc:spChg>
        <pc:spChg chg="add del">
          <ac:chgData name="Robby Khoutsaysana" userId="6b60cf88-c04b-49f5-8079-987af16a69ca" providerId="ADAL" clId="{98E950D9-D2E8-43F2-B5B8-983CC8FB6E67}" dt="2023-05-08T00:12:33.117" v="1590" actId="26606"/>
          <ac:spMkLst>
            <pc:docMk/>
            <pc:sldMk cId="2672004996" sldId="278"/>
            <ac:spMk id="43" creationId="{2596F992-698C-48C0-9D89-70DA4CE927EF}"/>
          </ac:spMkLst>
        </pc:spChg>
        <pc:spChg chg="add del">
          <ac:chgData name="Robby Khoutsaysana" userId="6b60cf88-c04b-49f5-8079-987af16a69ca" providerId="ADAL" clId="{98E950D9-D2E8-43F2-B5B8-983CC8FB6E67}" dt="2023-05-08T00:12:33.117" v="1590" actId="26606"/>
          <ac:spMkLst>
            <pc:docMk/>
            <pc:sldMk cId="2672004996" sldId="278"/>
            <ac:spMk id="44" creationId="{E7BFF8DC-0AE7-4AD2-9B28-2E5F26D62C30}"/>
          </ac:spMkLst>
        </pc:spChg>
        <pc:spChg chg="add del">
          <ac:chgData name="Robby Khoutsaysana" userId="6b60cf88-c04b-49f5-8079-987af16a69ca" providerId="ADAL" clId="{98E950D9-D2E8-43F2-B5B8-983CC8FB6E67}" dt="2023-05-08T00:12:33.117" v="1590" actId="26606"/>
          <ac:spMkLst>
            <pc:docMk/>
            <pc:sldMk cId="2672004996" sldId="278"/>
            <ac:spMk id="45" creationId="{7E0162AD-C6E5-4BF8-A453-76ADB36877D3}"/>
          </ac:spMkLst>
        </pc:spChg>
        <pc:spChg chg="add del">
          <ac:chgData name="Robby Khoutsaysana" userId="6b60cf88-c04b-49f5-8079-987af16a69ca" providerId="ADAL" clId="{98E950D9-D2E8-43F2-B5B8-983CC8FB6E67}" dt="2023-05-08T00:12:35.012" v="1592" actId="26606"/>
          <ac:spMkLst>
            <pc:docMk/>
            <pc:sldMk cId="2672004996" sldId="278"/>
            <ac:spMk id="52" creationId="{1E020063-2385-44AC-BD67-258E1F0B9FCE}"/>
          </ac:spMkLst>
        </pc:spChg>
        <pc:spChg chg="add del">
          <ac:chgData name="Robby Khoutsaysana" userId="6b60cf88-c04b-49f5-8079-987af16a69ca" providerId="ADAL" clId="{98E950D9-D2E8-43F2-B5B8-983CC8FB6E67}" dt="2023-05-08T00:12:35.012" v="1592" actId="26606"/>
          <ac:spMkLst>
            <pc:docMk/>
            <pc:sldMk cId="2672004996" sldId="278"/>
            <ac:spMk id="53" creationId="{7E014A0B-5338-4077-AFE9-A90D04D4492B}"/>
          </ac:spMkLst>
        </pc:spChg>
        <pc:grpChg chg="add del">
          <ac:chgData name="Robby Khoutsaysana" userId="6b60cf88-c04b-49f5-8079-987af16a69ca" providerId="ADAL" clId="{98E950D9-D2E8-43F2-B5B8-983CC8FB6E67}" dt="2023-05-08T00:12:35.012" v="1592" actId="26606"/>
          <ac:grpSpMkLst>
            <pc:docMk/>
            <pc:sldMk cId="2672004996" sldId="278"/>
            <ac:grpSpMk id="47" creationId="{466920E5-8640-4C24-A775-8647637094A7}"/>
          </ac:grpSpMkLst>
        </pc:grpChg>
        <pc:grpChg chg="add del">
          <ac:chgData name="Robby Khoutsaysana" userId="6b60cf88-c04b-49f5-8079-987af16a69ca" providerId="ADAL" clId="{98E950D9-D2E8-43F2-B5B8-983CC8FB6E67}" dt="2023-05-08T00:12:35.012" v="1592" actId="26606"/>
          <ac:grpSpMkLst>
            <pc:docMk/>
            <pc:sldMk cId="2672004996" sldId="278"/>
            <ac:grpSpMk id="54" creationId="{78127680-150F-4A90-9950-F66392578116}"/>
          </ac:grpSpMkLst>
        </pc:grpChg>
        <pc:graphicFrameChg chg="add mod modGraphic">
          <ac:chgData name="Robby Khoutsaysana" userId="6b60cf88-c04b-49f5-8079-987af16a69ca" providerId="ADAL" clId="{98E950D9-D2E8-43F2-B5B8-983CC8FB6E67}" dt="2023-05-09T23:13:28.522" v="4417" actId="1076"/>
          <ac:graphicFrameMkLst>
            <pc:docMk/>
            <pc:sldMk cId="2672004996" sldId="278"/>
            <ac:graphicFrameMk id="13" creationId="{F31BBCCF-D7AF-76A2-6C6F-52460E1D9814}"/>
          </ac:graphicFrameMkLst>
        </pc:graphicFrameChg>
        <pc:graphicFrameChg chg="add mod modGraphic">
          <ac:chgData name="Robby Khoutsaysana" userId="6b60cf88-c04b-49f5-8079-987af16a69ca" providerId="ADAL" clId="{98E950D9-D2E8-43F2-B5B8-983CC8FB6E67}" dt="2023-05-10T13:05:32.661" v="4722" actId="1076"/>
          <ac:graphicFrameMkLst>
            <pc:docMk/>
            <pc:sldMk cId="2672004996" sldId="278"/>
            <ac:graphicFrameMk id="18" creationId="{037FFD7B-3C9A-49F1-BE05-D80036678040}"/>
          </ac:graphicFrameMkLst>
        </pc:graphicFrameChg>
        <pc:graphicFrameChg chg="add del mod modGraphic">
          <ac:chgData name="Robby Khoutsaysana" userId="6b60cf88-c04b-49f5-8079-987af16a69ca" providerId="ADAL" clId="{98E950D9-D2E8-43F2-B5B8-983CC8FB6E67}" dt="2023-05-09T23:11:10.172" v="4394" actId="478"/>
          <ac:graphicFrameMkLst>
            <pc:docMk/>
            <pc:sldMk cId="2672004996" sldId="278"/>
            <ac:graphicFrameMk id="23" creationId="{C1345A6C-26D8-BFB9-72E0-AB0EABC90A1C}"/>
          </ac:graphicFrameMkLst>
        </pc:graphicFrameChg>
        <pc:graphicFrameChg chg="mod modGraphic">
          <ac:chgData name="Robby Khoutsaysana" userId="6b60cf88-c04b-49f5-8079-987af16a69ca" providerId="ADAL" clId="{98E950D9-D2E8-43F2-B5B8-983CC8FB6E67}" dt="2023-05-09T23:13:28.522" v="4417" actId="1076"/>
          <ac:graphicFrameMkLst>
            <pc:docMk/>
            <pc:sldMk cId="2672004996" sldId="278"/>
            <ac:graphicFrameMk id="32" creationId="{9C80EE16-1926-3E15-E68D-75B3381AACB7}"/>
          </ac:graphicFrameMkLst>
        </pc:graphicFrameChg>
        <pc:picChg chg="add del mod">
          <ac:chgData name="Robby Khoutsaysana" userId="6b60cf88-c04b-49f5-8079-987af16a69ca" providerId="ADAL" clId="{98E950D9-D2E8-43F2-B5B8-983CC8FB6E67}" dt="2023-05-09T21:19:44.899" v="3500" actId="478"/>
          <ac:picMkLst>
            <pc:docMk/>
            <pc:sldMk cId="2672004996" sldId="278"/>
            <ac:picMk id="8" creationId="{8A157A4F-DE97-83D9-643D-E64B5DDE466C}"/>
          </ac:picMkLst>
        </pc:picChg>
        <pc:picChg chg="add del mod">
          <ac:chgData name="Robby Khoutsaysana" userId="6b60cf88-c04b-49f5-8079-987af16a69ca" providerId="ADAL" clId="{98E950D9-D2E8-43F2-B5B8-983CC8FB6E67}" dt="2023-05-09T23:00:09.608" v="4204" actId="478"/>
          <ac:picMkLst>
            <pc:docMk/>
            <pc:sldMk cId="2672004996" sldId="278"/>
            <ac:picMk id="15" creationId="{E1AB9B0A-D99C-5587-31C5-1AAB588ADEFA}"/>
          </ac:picMkLst>
        </pc:picChg>
        <pc:picChg chg="add del mod">
          <ac:chgData name="Robby Khoutsaysana" userId="6b60cf88-c04b-49f5-8079-987af16a69ca" providerId="ADAL" clId="{98E950D9-D2E8-43F2-B5B8-983CC8FB6E67}" dt="2023-05-09T23:06:56.555" v="4360" actId="22"/>
          <ac:picMkLst>
            <pc:docMk/>
            <pc:sldMk cId="2672004996" sldId="278"/>
            <ac:picMk id="17" creationId="{E6DDFF47-66EC-0D49-A2D8-6410BB623BE0}"/>
          </ac:picMkLst>
        </pc:picChg>
        <pc:picChg chg="add del mod">
          <ac:chgData name="Robby Khoutsaysana" userId="6b60cf88-c04b-49f5-8079-987af16a69ca" providerId="ADAL" clId="{98E950D9-D2E8-43F2-B5B8-983CC8FB6E67}" dt="2023-05-09T23:08:45.738" v="4375" actId="22"/>
          <ac:picMkLst>
            <pc:docMk/>
            <pc:sldMk cId="2672004996" sldId="278"/>
            <ac:picMk id="20" creationId="{D67E2497-056B-CAE1-A78E-6371823C1F2D}"/>
          </ac:picMkLst>
        </pc:picChg>
        <pc:picChg chg="add mod">
          <ac:chgData name="Robby Khoutsaysana" userId="6b60cf88-c04b-49f5-8079-987af16a69ca" providerId="ADAL" clId="{98E950D9-D2E8-43F2-B5B8-983CC8FB6E67}" dt="2023-05-10T13:05:39.338" v="4724" actId="14100"/>
          <ac:picMkLst>
            <pc:docMk/>
            <pc:sldMk cId="2672004996" sldId="278"/>
            <ac:picMk id="22" creationId="{0720F7F7-27D5-1588-35EF-749B276317CE}"/>
          </ac:picMkLst>
        </pc:picChg>
      </pc:sldChg>
      <pc:sldChg chg="modSp add mod ord">
        <pc:chgData name="Robby Khoutsaysana" userId="6b60cf88-c04b-49f5-8079-987af16a69ca" providerId="ADAL" clId="{98E950D9-D2E8-43F2-B5B8-983CC8FB6E67}" dt="2023-05-09T23:16:40.957" v="4466" actId="1076"/>
        <pc:sldMkLst>
          <pc:docMk/>
          <pc:sldMk cId="3230343602" sldId="279"/>
        </pc:sldMkLst>
        <pc:spChg chg="mod">
          <ac:chgData name="Robby Khoutsaysana" userId="6b60cf88-c04b-49f5-8079-987af16a69ca" providerId="ADAL" clId="{98E950D9-D2E8-43F2-B5B8-983CC8FB6E67}" dt="2023-05-08T20:36:36.392" v="2381" actId="20577"/>
          <ac:spMkLst>
            <pc:docMk/>
            <pc:sldMk cId="3230343602" sldId="279"/>
            <ac:spMk id="2" creationId="{30C58A92-BDA1-70F8-797D-5E334ED316CA}"/>
          </ac:spMkLst>
        </pc:spChg>
        <pc:spChg chg="mod">
          <ac:chgData name="Robby Khoutsaysana" userId="6b60cf88-c04b-49f5-8079-987af16a69ca" providerId="ADAL" clId="{98E950D9-D2E8-43F2-B5B8-983CC8FB6E67}" dt="2023-05-08T00:15:00.535" v="1608" actId="14100"/>
          <ac:spMkLst>
            <pc:docMk/>
            <pc:sldMk cId="3230343602" sldId="279"/>
            <ac:spMk id="3" creationId="{4A22E235-FFFC-8990-3E3D-05A1C153C30A}"/>
          </ac:spMkLst>
        </pc:spChg>
        <pc:graphicFrameChg chg="mod modGraphic">
          <ac:chgData name="Robby Khoutsaysana" userId="6b60cf88-c04b-49f5-8079-987af16a69ca" providerId="ADAL" clId="{98E950D9-D2E8-43F2-B5B8-983CC8FB6E67}" dt="2023-05-09T23:16:40.957" v="4466" actId="1076"/>
          <ac:graphicFrameMkLst>
            <pc:docMk/>
            <pc:sldMk cId="3230343602" sldId="279"/>
            <ac:graphicFrameMk id="32" creationId="{9C80EE16-1926-3E15-E68D-75B3381AACB7}"/>
          </ac:graphicFrameMkLst>
        </pc:graphicFrameChg>
      </pc:sldChg>
      <pc:sldChg chg="addSp modSp mod setBg">
        <pc:chgData name="Robby Khoutsaysana" userId="6b60cf88-c04b-49f5-8079-987af16a69ca" providerId="ADAL" clId="{98E950D9-D2E8-43F2-B5B8-983CC8FB6E67}" dt="2023-05-10T12:57:52.463" v="4500" actId="26606"/>
        <pc:sldMkLst>
          <pc:docMk/>
          <pc:sldMk cId="3186025189" sldId="280"/>
        </pc:sldMkLst>
        <pc:spChg chg="mod">
          <ac:chgData name="Robby Khoutsaysana" userId="6b60cf88-c04b-49f5-8079-987af16a69ca" providerId="ADAL" clId="{98E950D9-D2E8-43F2-B5B8-983CC8FB6E67}" dt="2023-05-10T12:57:52.463" v="4500" actId="26606"/>
          <ac:spMkLst>
            <pc:docMk/>
            <pc:sldMk cId="3186025189" sldId="280"/>
            <ac:spMk id="7" creationId="{97697265-32C2-943C-AFF9-D2C989278C32}"/>
          </ac:spMkLst>
        </pc:spChg>
        <pc:spChg chg="add">
          <ac:chgData name="Robby Khoutsaysana" userId="6b60cf88-c04b-49f5-8079-987af16a69ca" providerId="ADAL" clId="{98E950D9-D2E8-43F2-B5B8-983CC8FB6E67}" dt="2023-05-10T12:57:52.463" v="4500" actId="26606"/>
          <ac:spMkLst>
            <pc:docMk/>
            <pc:sldMk cId="3186025189" sldId="280"/>
            <ac:spMk id="12" creationId="{FFD48BC7-DC40-47DE-87EE-9F4B6ECB9ABB}"/>
          </ac:spMkLst>
        </pc:spChg>
        <pc:spChg chg="add">
          <ac:chgData name="Robby Khoutsaysana" userId="6b60cf88-c04b-49f5-8079-987af16a69ca" providerId="ADAL" clId="{98E950D9-D2E8-43F2-B5B8-983CC8FB6E67}" dt="2023-05-10T12:57:52.463" v="4500" actId="26606"/>
          <ac:spMkLst>
            <pc:docMk/>
            <pc:sldMk cId="3186025189" sldId="280"/>
            <ac:spMk id="14" creationId="{E502BBC7-2C76-46F3-BC24-5985BC13DB88}"/>
          </ac:spMkLst>
        </pc:spChg>
        <pc:spChg chg="add">
          <ac:chgData name="Robby Khoutsaysana" userId="6b60cf88-c04b-49f5-8079-987af16a69ca" providerId="ADAL" clId="{98E950D9-D2E8-43F2-B5B8-983CC8FB6E67}" dt="2023-05-10T12:57:52.463" v="4500" actId="26606"/>
          <ac:spMkLst>
            <pc:docMk/>
            <pc:sldMk cId="3186025189" sldId="280"/>
            <ac:spMk id="16" creationId="{C7F28D52-2A5F-4D23-81AE-7CB8B591C7AF}"/>
          </ac:spMkLst>
        </pc:spChg>
        <pc:spChg chg="add">
          <ac:chgData name="Robby Khoutsaysana" userId="6b60cf88-c04b-49f5-8079-987af16a69ca" providerId="ADAL" clId="{98E950D9-D2E8-43F2-B5B8-983CC8FB6E67}" dt="2023-05-10T12:57:52.463" v="4500" actId="26606"/>
          <ac:spMkLst>
            <pc:docMk/>
            <pc:sldMk cId="3186025189" sldId="280"/>
            <ac:spMk id="18" creationId="{3629484E-3792-4B3D-89AD-7C8A1ED0E0D4}"/>
          </ac:spMkLst>
        </pc:spChg>
      </pc:sldChg>
    </pc:docChg>
  </pc:docChgLst>
  <pc:docChgLst>
    <pc:chgData name="Steve McGuire" userId="88158407-2408-4624-8032-04fa09ccd02f" providerId="ADAL" clId="{B692ACEF-8BBF-7549-BA88-A20E2F58C341}"/>
    <pc:docChg chg="custSel addSld modSld sldOrd">
      <pc:chgData name="Steve McGuire" userId="88158407-2408-4624-8032-04fa09ccd02f" providerId="ADAL" clId="{B692ACEF-8BBF-7549-BA88-A20E2F58C341}" dt="2023-05-09T16:03:36.709" v="376" actId="20577"/>
      <pc:docMkLst>
        <pc:docMk/>
      </pc:docMkLst>
      <pc:sldChg chg="addSp delSp modSp mod">
        <pc:chgData name="Steve McGuire" userId="88158407-2408-4624-8032-04fa09ccd02f" providerId="ADAL" clId="{B692ACEF-8BBF-7549-BA88-A20E2F58C341}" dt="2023-05-09T15:41:02.503" v="309" actId="478"/>
        <pc:sldMkLst>
          <pc:docMk/>
          <pc:sldMk cId="1497332876" sldId="260"/>
        </pc:sldMkLst>
        <pc:spChg chg="add mod">
          <ac:chgData name="Steve McGuire" userId="88158407-2408-4624-8032-04fa09ccd02f" providerId="ADAL" clId="{B692ACEF-8BBF-7549-BA88-A20E2F58C341}" dt="2023-05-09T15:40:23.863" v="293" actId="313"/>
          <ac:spMkLst>
            <pc:docMk/>
            <pc:sldMk cId="1497332876" sldId="260"/>
            <ac:spMk id="3" creationId="{634B46F7-4F5C-D16F-F150-3626CD4D616E}"/>
          </ac:spMkLst>
        </pc:spChg>
        <pc:spChg chg="del mod">
          <ac:chgData name="Steve McGuire" userId="88158407-2408-4624-8032-04fa09ccd02f" providerId="ADAL" clId="{B692ACEF-8BBF-7549-BA88-A20E2F58C341}" dt="2023-05-09T15:41:02.503" v="309" actId="478"/>
          <ac:spMkLst>
            <pc:docMk/>
            <pc:sldMk cId="1497332876" sldId="260"/>
            <ac:spMk id="4" creationId="{59BBC95B-2203-DAB0-BF3B-410C472CDA2C}"/>
          </ac:spMkLst>
        </pc:spChg>
        <pc:spChg chg="del">
          <ac:chgData name="Steve McGuire" userId="88158407-2408-4624-8032-04fa09ccd02f" providerId="ADAL" clId="{B692ACEF-8BBF-7549-BA88-A20E2F58C341}" dt="2023-05-09T15:39:58.755" v="289" actId="478"/>
          <ac:spMkLst>
            <pc:docMk/>
            <pc:sldMk cId="1497332876" sldId="260"/>
            <ac:spMk id="6" creationId="{6D6B1D3E-45BB-E759-EAE5-5340DCD0F173}"/>
          </ac:spMkLst>
        </pc:spChg>
        <pc:graphicFrameChg chg="mod">
          <ac:chgData name="Steve McGuire" userId="88158407-2408-4624-8032-04fa09ccd02f" providerId="ADAL" clId="{B692ACEF-8BBF-7549-BA88-A20E2F58C341}" dt="2023-05-09T15:40:58.952" v="308" actId="20577"/>
          <ac:graphicFrameMkLst>
            <pc:docMk/>
            <pc:sldMk cId="1497332876" sldId="260"/>
            <ac:graphicFrameMk id="8" creationId="{250D06CB-F930-1AF6-5CC3-C9D573D53F5F}"/>
          </ac:graphicFrameMkLst>
        </pc:graphicFrameChg>
      </pc:sldChg>
      <pc:sldChg chg="modSp mod">
        <pc:chgData name="Steve McGuire" userId="88158407-2408-4624-8032-04fa09ccd02f" providerId="ADAL" clId="{B692ACEF-8BBF-7549-BA88-A20E2F58C341}" dt="2023-05-09T15:59:54.806" v="369" actId="20577"/>
        <pc:sldMkLst>
          <pc:docMk/>
          <pc:sldMk cId="1988106670" sldId="267"/>
        </pc:sldMkLst>
        <pc:spChg chg="mod">
          <ac:chgData name="Steve McGuire" userId="88158407-2408-4624-8032-04fa09ccd02f" providerId="ADAL" clId="{B692ACEF-8BBF-7549-BA88-A20E2F58C341}" dt="2023-05-09T15:59:54.806" v="369" actId="20577"/>
          <ac:spMkLst>
            <pc:docMk/>
            <pc:sldMk cId="1988106670" sldId="267"/>
            <ac:spMk id="7" creationId="{F21FCD34-A0E9-50C9-FD74-1C9775EBDB1E}"/>
          </ac:spMkLst>
        </pc:spChg>
      </pc:sldChg>
      <pc:sldChg chg="modSp mod">
        <pc:chgData name="Steve McGuire" userId="88158407-2408-4624-8032-04fa09ccd02f" providerId="ADAL" clId="{B692ACEF-8BBF-7549-BA88-A20E2F58C341}" dt="2023-05-09T15:55:03.518" v="364" actId="1076"/>
        <pc:sldMkLst>
          <pc:docMk/>
          <pc:sldMk cId="2103132123" sldId="274"/>
        </pc:sldMkLst>
        <pc:spChg chg="mod">
          <ac:chgData name="Steve McGuire" userId="88158407-2408-4624-8032-04fa09ccd02f" providerId="ADAL" clId="{B692ACEF-8BBF-7549-BA88-A20E2F58C341}" dt="2023-05-09T15:55:03.518" v="364" actId="1076"/>
          <ac:spMkLst>
            <pc:docMk/>
            <pc:sldMk cId="2103132123" sldId="274"/>
            <ac:spMk id="3" creationId="{4A22E235-FFFC-8990-3E3D-05A1C153C30A}"/>
          </ac:spMkLst>
        </pc:spChg>
        <pc:graphicFrameChg chg="mod modGraphic">
          <ac:chgData name="Steve McGuire" userId="88158407-2408-4624-8032-04fa09ccd02f" providerId="ADAL" clId="{B692ACEF-8BBF-7549-BA88-A20E2F58C341}" dt="2023-05-09T15:55:03.518" v="364" actId="1076"/>
          <ac:graphicFrameMkLst>
            <pc:docMk/>
            <pc:sldMk cId="2103132123" sldId="274"/>
            <ac:graphicFrameMk id="32" creationId="{9C80EE16-1926-3E15-E68D-75B3381AACB7}"/>
          </ac:graphicFrameMkLst>
        </pc:graphicFrameChg>
      </pc:sldChg>
      <pc:sldChg chg="delSp modSp mod delAnim">
        <pc:chgData name="Steve McGuire" userId="88158407-2408-4624-8032-04fa09ccd02f" providerId="ADAL" clId="{B692ACEF-8BBF-7549-BA88-A20E2F58C341}" dt="2023-05-09T16:00:38.410" v="371" actId="1076"/>
        <pc:sldMkLst>
          <pc:docMk/>
          <pc:sldMk cId="3489537885" sldId="275"/>
        </pc:sldMkLst>
        <pc:spChg chg="mod">
          <ac:chgData name="Steve McGuire" userId="88158407-2408-4624-8032-04fa09ccd02f" providerId="ADAL" clId="{B692ACEF-8BBF-7549-BA88-A20E2F58C341}" dt="2023-05-09T16:00:38.410" v="371" actId="1076"/>
          <ac:spMkLst>
            <pc:docMk/>
            <pc:sldMk cId="3489537885" sldId="275"/>
            <ac:spMk id="3" creationId="{4A22E235-FFFC-8990-3E3D-05A1C153C30A}"/>
          </ac:spMkLst>
        </pc:spChg>
        <pc:spChg chg="del">
          <ac:chgData name="Steve McGuire" userId="88158407-2408-4624-8032-04fa09ccd02f" providerId="ADAL" clId="{B692ACEF-8BBF-7549-BA88-A20E2F58C341}" dt="2023-05-09T16:00:34.317" v="370" actId="478"/>
          <ac:spMkLst>
            <pc:docMk/>
            <pc:sldMk cId="3489537885" sldId="275"/>
            <ac:spMk id="7" creationId="{97697265-32C2-943C-AFF9-D2C989278C32}"/>
          </ac:spMkLst>
        </pc:spChg>
        <pc:graphicFrameChg chg="mod modGraphic">
          <ac:chgData name="Steve McGuire" userId="88158407-2408-4624-8032-04fa09ccd02f" providerId="ADAL" clId="{B692ACEF-8BBF-7549-BA88-A20E2F58C341}" dt="2023-05-09T15:44:02.917" v="334" actId="14734"/>
          <ac:graphicFrameMkLst>
            <pc:docMk/>
            <pc:sldMk cId="3489537885" sldId="275"/>
            <ac:graphicFrameMk id="32" creationId="{9C80EE16-1926-3E15-E68D-75B3381AACB7}"/>
          </ac:graphicFrameMkLst>
        </pc:graphicFrameChg>
        <pc:picChg chg="del">
          <ac:chgData name="Steve McGuire" userId="88158407-2408-4624-8032-04fa09ccd02f" providerId="ADAL" clId="{B692ACEF-8BBF-7549-BA88-A20E2F58C341}" dt="2023-05-09T15:43:03.527" v="310" actId="478"/>
          <ac:picMkLst>
            <pc:docMk/>
            <pc:sldMk cId="3489537885" sldId="275"/>
            <ac:picMk id="4" creationId="{DECF0855-C105-7883-1745-10177930CE74}"/>
          </ac:picMkLst>
        </pc:picChg>
      </pc:sldChg>
      <pc:sldChg chg="modSp mod">
        <pc:chgData name="Steve McGuire" userId="88158407-2408-4624-8032-04fa09ccd02f" providerId="ADAL" clId="{B692ACEF-8BBF-7549-BA88-A20E2F58C341}" dt="2023-05-09T15:58:17.837" v="367"/>
        <pc:sldMkLst>
          <pc:docMk/>
          <pc:sldMk cId="466914173" sldId="276"/>
        </pc:sldMkLst>
        <pc:spChg chg="mod">
          <ac:chgData name="Steve McGuire" userId="88158407-2408-4624-8032-04fa09ccd02f" providerId="ADAL" clId="{B692ACEF-8BBF-7549-BA88-A20E2F58C341}" dt="2023-05-09T15:48:43.409" v="356" actId="1076"/>
          <ac:spMkLst>
            <pc:docMk/>
            <pc:sldMk cId="466914173" sldId="276"/>
            <ac:spMk id="3" creationId="{4A22E235-FFFC-8990-3E3D-05A1C153C30A}"/>
          </ac:spMkLst>
        </pc:spChg>
        <pc:graphicFrameChg chg="mod modGraphic">
          <ac:chgData name="Steve McGuire" userId="88158407-2408-4624-8032-04fa09ccd02f" providerId="ADAL" clId="{B692ACEF-8BBF-7549-BA88-A20E2F58C341}" dt="2023-05-09T15:58:17.837" v="367"/>
          <ac:graphicFrameMkLst>
            <pc:docMk/>
            <pc:sldMk cId="466914173" sldId="276"/>
            <ac:graphicFrameMk id="32" creationId="{9C80EE16-1926-3E15-E68D-75B3381AACB7}"/>
          </ac:graphicFrameMkLst>
        </pc:graphicFrameChg>
      </pc:sldChg>
      <pc:sldChg chg="ord">
        <pc:chgData name="Steve McGuire" userId="88158407-2408-4624-8032-04fa09ccd02f" providerId="ADAL" clId="{B692ACEF-8BBF-7549-BA88-A20E2F58C341}" dt="2023-05-09T15:38:44.802" v="236" actId="20578"/>
        <pc:sldMkLst>
          <pc:docMk/>
          <pc:sldMk cId="3563060285" sldId="277"/>
        </pc:sldMkLst>
      </pc:sldChg>
      <pc:sldChg chg="modSp mod">
        <pc:chgData name="Steve McGuire" userId="88158407-2408-4624-8032-04fa09ccd02f" providerId="ADAL" clId="{B692ACEF-8BBF-7549-BA88-A20E2F58C341}" dt="2023-05-09T15:54:45.845" v="362" actId="20577"/>
        <pc:sldMkLst>
          <pc:docMk/>
          <pc:sldMk cId="2672004996" sldId="278"/>
        </pc:sldMkLst>
        <pc:graphicFrameChg chg="modGraphic">
          <ac:chgData name="Steve McGuire" userId="88158407-2408-4624-8032-04fa09ccd02f" providerId="ADAL" clId="{B692ACEF-8BBF-7549-BA88-A20E2F58C341}" dt="2023-05-09T15:54:45.845" v="362" actId="20577"/>
          <ac:graphicFrameMkLst>
            <pc:docMk/>
            <pc:sldMk cId="2672004996" sldId="278"/>
            <ac:graphicFrameMk id="32" creationId="{9C80EE16-1926-3E15-E68D-75B3381AACB7}"/>
          </ac:graphicFrameMkLst>
        </pc:graphicFrameChg>
      </pc:sldChg>
      <pc:sldChg chg="delSp modSp mod ord">
        <pc:chgData name="Steve McGuire" userId="88158407-2408-4624-8032-04fa09ccd02f" providerId="ADAL" clId="{B692ACEF-8BBF-7549-BA88-A20E2F58C341}" dt="2023-05-09T16:03:36.709" v="376" actId="20577"/>
        <pc:sldMkLst>
          <pc:docMk/>
          <pc:sldMk cId="3230343602" sldId="279"/>
        </pc:sldMkLst>
        <pc:spChg chg="del">
          <ac:chgData name="Steve McGuire" userId="88158407-2408-4624-8032-04fa09ccd02f" providerId="ADAL" clId="{B692ACEF-8BBF-7549-BA88-A20E2F58C341}" dt="2023-05-09T16:01:38.624" v="372" actId="478"/>
          <ac:spMkLst>
            <pc:docMk/>
            <pc:sldMk cId="3230343602" sldId="279"/>
            <ac:spMk id="2" creationId="{30C58A92-BDA1-70F8-797D-5E334ED316CA}"/>
          </ac:spMkLst>
        </pc:spChg>
        <pc:spChg chg="mod">
          <ac:chgData name="Steve McGuire" userId="88158407-2408-4624-8032-04fa09ccd02f" providerId="ADAL" clId="{B692ACEF-8BBF-7549-BA88-A20E2F58C341}" dt="2023-05-09T16:01:45.043" v="374" actId="20577"/>
          <ac:spMkLst>
            <pc:docMk/>
            <pc:sldMk cId="3230343602" sldId="279"/>
            <ac:spMk id="3" creationId="{4A22E235-FFFC-8990-3E3D-05A1C153C30A}"/>
          </ac:spMkLst>
        </pc:spChg>
        <pc:graphicFrameChg chg="mod modGraphic">
          <ac:chgData name="Steve McGuire" userId="88158407-2408-4624-8032-04fa09ccd02f" providerId="ADAL" clId="{B692ACEF-8BBF-7549-BA88-A20E2F58C341}" dt="2023-05-09T16:03:36.709" v="376" actId="20577"/>
          <ac:graphicFrameMkLst>
            <pc:docMk/>
            <pc:sldMk cId="3230343602" sldId="279"/>
            <ac:graphicFrameMk id="32" creationId="{9C80EE16-1926-3E15-E68D-75B3381AACB7}"/>
          </ac:graphicFrameMkLst>
        </pc:graphicFrameChg>
      </pc:sldChg>
      <pc:sldChg chg="delSp modSp add mod ord delAnim">
        <pc:chgData name="Steve McGuire" userId="88158407-2408-4624-8032-04fa09ccd02f" providerId="ADAL" clId="{B692ACEF-8BBF-7549-BA88-A20E2F58C341}" dt="2023-05-09T15:38:33.654" v="235" actId="1076"/>
        <pc:sldMkLst>
          <pc:docMk/>
          <pc:sldMk cId="3186025189" sldId="280"/>
        </pc:sldMkLst>
        <pc:spChg chg="del">
          <ac:chgData name="Steve McGuire" userId="88158407-2408-4624-8032-04fa09ccd02f" providerId="ADAL" clId="{B692ACEF-8BBF-7549-BA88-A20E2F58C341}" dt="2023-05-09T15:38:13.305" v="229" actId="478"/>
          <ac:spMkLst>
            <pc:docMk/>
            <pc:sldMk cId="3186025189" sldId="280"/>
            <ac:spMk id="3" creationId="{4A22E235-FFFC-8990-3E3D-05A1C153C30A}"/>
          </ac:spMkLst>
        </pc:spChg>
        <pc:spChg chg="mod">
          <ac:chgData name="Steve McGuire" userId="88158407-2408-4624-8032-04fa09ccd02f" providerId="ADAL" clId="{B692ACEF-8BBF-7549-BA88-A20E2F58C341}" dt="2023-05-09T15:38:33.654" v="235" actId="1076"/>
          <ac:spMkLst>
            <pc:docMk/>
            <pc:sldMk cId="3186025189" sldId="280"/>
            <ac:spMk id="7" creationId="{97697265-32C2-943C-AFF9-D2C989278C32}"/>
          </ac:spMkLst>
        </pc:spChg>
        <pc:graphicFrameChg chg="del modGraphic">
          <ac:chgData name="Steve McGuire" userId="88158407-2408-4624-8032-04fa09ccd02f" providerId="ADAL" clId="{B692ACEF-8BBF-7549-BA88-A20E2F58C341}" dt="2023-05-09T15:38:08.704" v="228" actId="478"/>
          <ac:graphicFrameMkLst>
            <pc:docMk/>
            <pc:sldMk cId="3186025189" sldId="280"/>
            <ac:graphicFrameMk id="32" creationId="{9C80EE16-1926-3E15-E68D-75B3381AACB7}"/>
          </ac:graphicFrameMkLst>
        </pc:graphicFrameChg>
        <pc:picChg chg="del">
          <ac:chgData name="Steve McGuire" userId="88158407-2408-4624-8032-04fa09ccd02f" providerId="ADAL" clId="{B692ACEF-8BBF-7549-BA88-A20E2F58C341}" dt="2023-05-09T15:37:58.154" v="227" actId="478"/>
          <ac:picMkLst>
            <pc:docMk/>
            <pc:sldMk cId="3186025189" sldId="280"/>
            <ac:picMk id="4" creationId="{DECF0855-C105-7883-1745-10177930CE74}"/>
          </ac:picMkLst>
        </pc:picChg>
        <pc:picChg chg="del">
          <ac:chgData name="Steve McGuire" userId="88158407-2408-4624-8032-04fa09ccd02f" providerId="ADAL" clId="{B692ACEF-8BBF-7549-BA88-A20E2F58C341}" dt="2023-05-09T15:38:15.101" v="230" actId="478"/>
          <ac:picMkLst>
            <pc:docMk/>
            <pc:sldMk cId="3186025189" sldId="280"/>
            <ac:picMk id="5" creationId="{68EA645C-A5B7-F39D-7920-1E717285FFD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4_593F7C8C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E5B-4E94-BD1B-9E2D38BA4A33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E5B-4E94-BD1B-9E2D38BA4A33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E5B-4E94-BD1B-9E2D38BA4A33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B2-4A5C-BAFF-45F91C0A269F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E56-4CD4-BBE3-795E442320CD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E56-4CD4-BBE3-795E442320CD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578-4EDB-9C2F-6E2234218190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578-4EDB-9C2F-6E22342181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Pricing</c:v>
                </c:pt>
                <c:pt idx="1">
                  <c:v>Product Description Accuracy</c:v>
                </c:pt>
                <c:pt idx="2">
                  <c:v>Other</c:v>
                </c:pt>
                <c:pt idx="3">
                  <c:v>Redeeming Triangle Points</c:v>
                </c:pt>
                <c:pt idx="4">
                  <c:v>Technical Issues</c:v>
                </c:pt>
                <c:pt idx="5">
                  <c:v>Website Changes Dislikes</c:v>
                </c:pt>
                <c:pt idx="6">
                  <c:v>Product Availability</c:v>
                </c:pt>
                <c:pt idx="7">
                  <c:v>Positive Experience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8</c:v>
                </c:pt>
                <c:pt idx="7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2-4A5C-BAFF-45F91C0A26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822406031"/>
        <c:axId val="612887183"/>
      </c:barChart>
      <c:catAx>
        <c:axId val="8224060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887183"/>
        <c:crosses val="autoZero"/>
        <c:auto val="1"/>
        <c:lblAlgn val="ctr"/>
        <c:lblOffset val="100"/>
        <c:noMultiLvlLbl val="0"/>
      </c:catAx>
      <c:valAx>
        <c:axId val="612887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# of Comments.</a:t>
                </a:r>
                <a:r>
                  <a:rPr lang="en-CA" baseline="0"/>
                  <a:t> Total = 46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40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1B01-17DD-4B97-AEDD-7F1F8DAB9101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73C69-88D0-4D7E-A853-7431305D34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895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24E04-AEB0-414F-A8B2-A35EA414E0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09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01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6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58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50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719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6708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8BB6-E92C-4BB0-A64D-E704D8E54C1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39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A061-473A-9D8D-4FE9-AF9E6414D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161C-F0E1-CF65-1671-9D0A5F6ED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86CF-964F-3380-738C-6BCEC73F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A14C1-B948-A022-3225-6935BF9E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667C-0EA2-C970-8E89-9F9F77EC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A35A-E7AB-A1BE-B36B-F8A8E31E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FD397-5E8F-8946-2FC7-27369130E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FBD11-E0AE-3F10-6EA0-ADAEAEC3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A9311-B175-329D-74C7-C8C50B08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E5AC-17CB-4BAE-7107-EDA29A66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203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E5687-5E5A-E381-BA82-9D8DEBAAC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2E8A2-087D-F07D-3002-3BC9819C7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BC10C-2F5F-6F9F-371B-271885F0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89A3-E093-247B-12E0-9CF9A69A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7A61-DEFA-3952-8512-285ECDEE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991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0CB8-6588-2E02-3355-CFC6F4F4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07C6-195A-295D-D866-118684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BF36D-E41D-A684-0610-0AB70C05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336CC-D42A-BB64-6F6A-0102BD55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AA0A9-D78F-3900-58B7-63EB1C9A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92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D729-DE2A-C64A-B69C-5E0BB309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911D-31BC-2065-1681-4C5355FD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6B1EB-0855-26CA-9CF9-3834DF51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3BAC-1F1D-FC89-12DC-92DFDD41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D62A7-2288-FFC1-6801-B3F8451A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73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2516-BCA2-9AD1-E6D0-8095D284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89873-2AD4-A68D-486E-CD71FB61A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F6044-04E6-7D99-4D16-F340CD858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2F283-469E-FE59-3964-89C22E52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72046-48C2-6147-130A-3449E79E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CFE-BA98-9DA5-1F76-55C2DFF1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38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BD36-7F10-2CBC-B758-B0AD5F55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1D9D0-0389-777B-84E6-9A76114A3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DFF15-EC12-9FC0-979C-D17D98B41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0BF7E-F63D-2ADA-7378-B489EF60E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FEDAD-FE27-AEF7-EFE2-F6FE841BE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CC626-F74F-88C9-EF07-3DF2DE4B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6EE37-4F7F-1147-EA21-C22842AF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D2A476-F919-1484-7FF0-ADF0DD8E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18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EE67-53C4-3A94-5841-7E9EC989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A5518-4038-FA98-D8E3-133ED0CA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E495-7537-EB47-E666-18344133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AD2C9-83B6-1236-C35E-1CB3F975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1DA10-A388-66EE-AB84-B2CEB9F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6A01C-99B8-0934-2F7A-1B93F2DA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3067C-2D30-B245-C314-CB30C721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3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2085-B4C6-A673-7A18-E7E45669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EA4A-6615-8150-262D-F4F191D9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CE19-CAA3-CBC6-0F64-A7A30F25B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60125-6FA8-A216-093D-A7E355CF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B9020-D7F3-2A9D-D32C-BFFA3328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7F8B7-DF12-1039-1CB1-CCA17B43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31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48D0-DB32-E0F5-CD6D-C8175195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51BA5-9643-3D48-CB32-F72E19C41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893C-245F-2769-288F-48E283BB6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3961-B6F8-C800-8507-53E82FFD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1FD99-1953-9BC9-ADD2-CD780C5E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96C06-DE29-2851-2219-FEFF1116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0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3C684-8714-E6C2-0630-31373024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F8FA7-6493-F9F9-EB8A-EB103E85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9659B-BF25-4206-3E55-843A4C2C7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3AF35-08B2-4120-998B-8EC9C4A957D0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38FC5-D46D-1CC4-8DAA-E71349EEB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4FC26-E34F-A3FC-BCB8-DA8AD1C3F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E6F58-AB87-42E1-90D1-7B599A014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46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tirecorp-my.sharepoint.com/:x:/g/personal/robby_khoutsaysana_cantire_com/ERJuWWtoWelHjSfaw9qYd5wBXs82Ps3SEdJR0TNhFH72fA?e=QXtl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tmosphere.quantummetric.com/#/users/search?ts=1month&amp;autoreplay=true&amp;replaysecond=-20&amp;qmsessioncookie=0e0b7275020ca192589b3db2ff17b284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atmosphere.quantummetric.com/#/users/search?ts=1month&amp;autoreplay=true&amp;replaysecond=-20&amp;qmsessioncookie=abea4d54218a79486892d22daf2d12aa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57DA1-47D1-BB2D-2F42-DCFEDC476CE2}"/>
              </a:ext>
            </a:extLst>
          </p:cNvPr>
          <p:cNvGrpSpPr/>
          <p:nvPr/>
        </p:nvGrpSpPr>
        <p:grpSpPr>
          <a:xfrm>
            <a:off x="2186877" y="2875000"/>
            <a:ext cx="7818247" cy="1107996"/>
            <a:chOff x="2528085" y="2875000"/>
            <a:chExt cx="7818247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B6C0E8-2F27-D78E-E7B9-A70C492497D6}"/>
                </a:ext>
              </a:extLst>
            </p:cNvPr>
            <p:cNvSpPr txBox="1"/>
            <p:nvPr/>
          </p:nvSpPr>
          <p:spPr>
            <a:xfrm>
              <a:off x="4736814" y="2875000"/>
              <a:ext cx="5609518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sz="2400" b="1">
                  <a:latin typeface="Lato"/>
                  <a:ea typeface="Lato"/>
                  <a:cs typeface="Lato"/>
                </a:rPr>
                <a:t>Medallia Post Launch Observations on ODP Atmosphere</a:t>
              </a:r>
              <a:endParaRPr lang="en-CA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CA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9, 2023</a:t>
              </a: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CB0A5B3-DEA3-E9B1-B6D1-2C9ABB3E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8085" y="3131310"/>
              <a:ext cx="2156319" cy="65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7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22E235-FFFC-8990-3E3D-05A1C153C30A}"/>
              </a:ext>
            </a:extLst>
          </p:cNvPr>
          <p:cNvSpPr txBox="1"/>
          <p:nvPr/>
        </p:nvSpPr>
        <p:spPr>
          <a:xfrm>
            <a:off x="204795" y="200862"/>
            <a:ext cx="73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 Negative Experiences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263397"/>
              </p:ext>
            </p:extLst>
          </p:nvPr>
        </p:nvGraphicFramePr>
        <p:xfrm>
          <a:off x="881815" y="1166034"/>
          <a:ext cx="5736566" cy="2016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36566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4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“Your guy's pricing is ridiculous. Your competitors are way more affordable, and the quality is the same.”</a:t>
                      </a: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u="none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“Good:  selection, sale prices Poor:  completeness and accuracy of product descriptions”</a:t>
                      </a:r>
                      <a:endParaRPr lang="en-CA" sz="1600" b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80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1FCD34-A0E9-50C9-FD74-1C9775EBDB1E}"/>
              </a:ext>
            </a:extLst>
          </p:cNvPr>
          <p:cNvSpPr txBox="1">
            <a:spLocks/>
          </p:cNvSpPr>
          <p:nvPr/>
        </p:nvSpPr>
        <p:spPr>
          <a:xfrm>
            <a:off x="564355" y="1040122"/>
            <a:ext cx="11463779" cy="5177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1400" b="1">
                <a:latin typeface="Lato"/>
                <a:ea typeface="Lato"/>
                <a:cs typeface="Lato"/>
              </a:rPr>
              <a:t>April 19</a:t>
            </a:r>
            <a:r>
              <a:rPr lang="en-CA" sz="1400" b="1" baseline="30000">
                <a:latin typeface="Lato"/>
                <a:ea typeface="Lato"/>
                <a:cs typeface="Lato"/>
              </a:rPr>
              <a:t>th</a:t>
            </a:r>
            <a:r>
              <a:rPr lang="en-CA" sz="1400" b="1">
                <a:latin typeface="Lato"/>
                <a:ea typeface="Lato"/>
                <a:cs typeface="Lato"/>
              </a:rPr>
              <a:t>, 2023 – May 9</a:t>
            </a:r>
            <a:r>
              <a:rPr lang="en-CA" sz="1400" b="1" baseline="30000">
                <a:latin typeface="Lato"/>
                <a:ea typeface="Lato"/>
                <a:cs typeface="Lato"/>
              </a:rPr>
              <a:t>th</a:t>
            </a:r>
            <a:r>
              <a:rPr lang="en-CA" sz="1400" b="1">
                <a:latin typeface="Lato"/>
                <a:ea typeface="Lato"/>
                <a:cs typeface="Lato"/>
              </a:rPr>
              <a:t>, 2023: Likelihood to Recommend Score</a:t>
            </a:r>
            <a:endParaRPr lang="en-CA" sz="1400">
              <a:latin typeface="Calibri" panose="020F0502020204030204"/>
              <a:ea typeface="Lato"/>
              <a:cs typeface="Calibri" panose="020F0502020204030204"/>
            </a:endParaRPr>
          </a:p>
          <a:p>
            <a:pPr algn="l">
              <a:lnSpc>
                <a:spcPct val="100000"/>
              </a:lnSpc>
            </a:pPr>
            <a:r>
              <a:rPr lang="en-CA" sz="1400" b="1">
                <a:latin typeface="Lato"/>
                <a:ea typeface="Lato"/>
                <a:cs typeface="Lato"/>
              </a:rPr>
              <a:t>Objective</a:t>
            </a:r>
            <a:r>
              <a:rPr lang="en-CA" sz="1400">
                <a:latin typeface="Lato"/>
                <a:ea typeface="Lato"/>
                <a:cs typeface="Lato"/>
              </a:rPr>
              <a:t>: Research themes/topics that are trending since the launch (April 19, 2023) of Atmosphere.ca ODP.</a:t>
            </a:r>
            <a:endParaRPr lang="en-CA">
              <a:latin typeface="Calibri" panose="020F0502020204030204"/>
              <a:ea typeface="Lato"/>
              <a:cs typeface="Calibri" panose="020F0502020204030204"/>
            </a:endParaRPr>
          </a:p>
          <a:p>
            <a:pPr algn="l">
              <a:lnSpc>
                <a:spcPct val="100000"/>
              </a:lnSpc>
            </a:pPr>
            <a:r>
              <a:rPr lang="en-CA" sz="1400" b="1">
                <a:latin typeface="Lato"/>
                <a:ea typeface="Lato"/>
                <a:cs typeface="Lato"/>
                <a:hlinkClick r:id="rId3"/>
              </a:rPr>
              <a:t>Dataset</a:t>
            </a:r>
            <a:r>
              <a:rPr lang="en-CA" sz="1400" b="1">
                <a:latin typeface="Lato"/>
                <a:ea typeface="Lato"/>
                <a:cs typeface="Lato"/>
              </a:rPr>
              <a:t>: </a:t>
            </a:r>
            <a:r>
              <a:rPr lang="en-CA" sz="1400">
                <a:latin typeface="Lato"/>
                <a:ea typeface="Lato"/>
                <a:cs typeface="Lato"/>
              </a:rPr>
              <a:t>Tracking 46 comments. </a:t>
            </a:r>
            <a:endParaRPr lang="en-CA" sz="1400" b="1">
              <a:latin typeface="Lato"/>
              <a:ea typeface="Lato"/>
              <a:cs typeface="Lato"/>
            </a:endParaRPr>
          </a:p>
          <a:p>
            <a:pPr algn="l">
              <a:lnSpc>
                <a:spcPct val="100000"/>
              </a:lnSpc>
            </a:pPr>
            <a:endParaRPr lang="en-CA" sz="1400" b="1">
              <a:latin typeface="Lato"/>
              <a:ea typeface="Lato"/>
              <a:cs typeface="Lato"/>
            </a:endParaRPr>
          </a:p>
          <a:p>
            <a:pPr algn="l">
              <a:lnSpc>
                <a:spcPct val="100000"/>
              </a:lnSpc>
            </a:pPr>
            <a:r>
              <a:rPr lang="en-CA" sz="1400" b="1">
                <a:latin typeface="Lato"/>
                <a:ea typeface="Lato"/>
                <a:cs typeface="Lato"/>
              </a:rPr>
              <a:t>Top Themes and Findings Summary</a:t>
            </a:r>
            <a:endParaRPr lang="en-CA" sz="1400" b="1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>
                <a:latin typeface="Lato"/>
                <a:ea typeface="Lato"/>
                <a:cs typeface="Lato"/>
              </a:rPr>
              <a:t>Positive Experience – </a:t>
            </a:r>
            <a:r>
              <a:rPr lang="en-CA" sz="1400">
                <a:latin typeface="Lato"/>
                <a:ea typeface="Lato"/>
                <a:cs typeface="Lato"/>
              </a:rPr>
              <a:t>Majority of users had a positive experience with the site(easy to navigate, good selection of products, etc.).</a:t>
            </a:r>
            <a:endParaRPr lang="en-CA" sz="1400" b="1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 Availability – </a:t>
            </a:r>
            <a:r>
              <a:rPr lang="en-CA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users expressed frustration with the inaccurate and unreliable product availability display.</a:t>
            </a:r>
          </a:p>
          <a:p>
            <a:pPr algn="l">
              <a:lnSpc>
                <a:spcPct val="100000"/>
              </a:lnSpc>
            </a:pPr>
            <a:endParaRPr lang="en-CA" sz="1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CA" sz="1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Sub-Themes and Findings Summary</a:t>
            </a:r>
            <a:endParaRPr lang="en-CA" sz="1400" b="1">
              <a:latin typeface="Lato"/>
              <a:ea typeface="Lato"/>
              <a:cs typeface="Lato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Website Changes Dislikes– </a:t>
            </a:r>
            <a:r>
              <a:rPr lang="en-CA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Negative feedback regarding recent changes(“I like the old site vs new…”, harder to navigate, etc.).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Redeeming Triangle Points/Gift Cards – </a:t>
            </a:r>
            <a:r>
              <a:rPr lang="en-CA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are confused on how to redeem CT points to make purchases on the site.</a:t>
            </a:r>
            <a:endParaRPr lang="en-CA" sz="1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7DB92A-2A10-F786-4A3F-D09C6888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BC06B3-8642-E70F-EB9A-C3EDF193A3AB}"/>
              </a:ext>
            </a:extLst>
          </p:cNvPr>
          <p:cNvSpPr txBox="1">
            <a:spLocks/>
          </p:cNvSpPr>
          <p:nvPr/>
        </p:nvSpPr>
        <p:spPr>
          <a:xfrm>
            <a:off x="431248" y="450870"/>
            <a:ext cx="11463778" cy="589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400" b="1">
                <a:latin typeface="Lato"/>
                <a:ea typeface="Lato"/>
                <a:cs typeface="Lato"/>
              </a:rPr>
              <a:t>Atmosphere Medallia Observations</a:t>
            </a:r>
            <a:endParaRPr lang="en-CA" sz="2400" b="1">
              <a:latin typeface="Lato" panose="020F0502020204030203" pitchFamily="34" charset="0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8810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50D06CB-F930-1AF6-5CC3-C9D573D53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3516800"/>
              </p:ext>
            </p:extLst>
          </p:nvPr>
        </p:nvGraphicFramePr>
        <p:xfrm>
          <a:off x="1558835" y="1026667"/>
          <a:ext cx="8179769" cy="5426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2" descr="A black letter u and x&#10;&#10;Description automatically generated with low confidence">
            <a:extLst>
              <a:ext uri="{FF2B5EF4-FFF2-40B4-BE49-F238E27FC236}">
                <a16:creationId xmlns:a16="http://schemas.microsoft.com/office/drawing/2014/main" id="{85899064-F7B5-4A4F-4B38-6B703B0D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B46F7-4F5C-D16F-F150-3626CD4D616E}"/>
              </a:ext>
            </a:extLst>
          </p:cNvPr>
          <p:cNvSpPr txBox="1"/>
          <p:nvPr/>
        </p:nvSpPr>
        <p:spPr>
          <a:xfrm>
            <a:off x="439948" y="500652"/>
            <a:ext cx="11473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Tracking Customer Feedback Themes by Occurrence </a:t>
            </a:r>
            <a:endParaRPr lang="en-CA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3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1660"/>
              </p:ext>
            </p:extLst>
          </p:nvPr>
        </p:nvGraphicFramePr>
        <p:xfrm>
          <a:off x="4127823" y="849191"/>
          <a:ext cx="3699329" cy="40152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99329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057573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  <a:tr h="1957720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78802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0C58A92-BDA1-70F8-797D-5E334ED316CA}"/>
              </a:ext>
            </a:extLst>
          </p:cNvPr>
          <p:cNvSpPr txBox="1"/>
          <p:nvPr/>
        </p:nvSpPr>
        <p:spPr>
          <a:xfrm>
            <a:off x="359434" y="449079"/>
            <a:ext cx="11473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Positive Experience</a:t>
            </a:r>
          </a:p>
        </p:txBody>
      </p:sp>
      <p:graphicFrame>
        <p:nvGraphicFramePr>
          <p:cNvPr id="13" name="Table 32">
            <a:extLst>
              <a:ext uri="{FF2B5EF4-FFF2-40B4-BE49-F238E27FC236}">
                <a16:creationId xmlns:a16="http://schemas.microsoft.com/office/drawing/2014/main" id="{614C1595-E63C-CD95-A2A1-9DC45EB8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70771"/>
              </p:ext>
            </p:extLst>
          </p:nvPr>
        </p:nvGraphicFramePr>
        <p:xfrm>
          <a:off x="7827152" y="849190"/>
          <a:ext cx="3799913" cy="23343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99913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334395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</a:tbl>
          </a:graphicData>
        </a:graphic>
      </p:graphicFrame>
      <p:graphicFrame>
        <p:nvGraphicFramePr>
          <p:cNvPr id="18" name="Table 32">
            <a:extLst>
              <a:ext uri="{FF2B5EF4-FFF2-40B4-BE49-F238E27FC236}">
                <a16:creationId xmlns:a16="http://schemas.microsoft.com/office/drawing/2014/main" id="{529F7AC1-2552-1141-BE78-6172953BE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62862"/>
              </p:ext>
            </p:extLst>
          </p:nvPr>
        </p:nvGraphicFramePr>
        <p:xfrm>
          <a:off x="7827151" y="3183585"/>
          <a:ext cx="3799913" cy="24768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99913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476846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5FD72DB-F4F2-E9AA-956D-6D2EAA7944D6}"/>
              </a:ext>
            </a:extLst>
          </p:cNvPr>
          <p:cNvSpPr txBox="1"/>
          <p:nvPr/>
        </p:nvSpPr>
        <p:spPr>
          <a:xfrm>
            <a:off x="429768" y="1276086"/>
            <a:ext cx="35649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Observation:</a:t>
            </a:r>
          </a:p>
          <a:p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Majority of users find the site easy to navigate, good search functionalities, well-organized layout, good selection of products and brands, and appreciate customer reviews to inform their purchasing decisions.</a:t>
            </a:r>
          </a:p>
        </p:txBody>
      </p:sp>
    </p:spTree>
    <p:extLst>
      <p:ext uri="{BB962C8B-B14F-4D97-AF65-F5344CB8AC3E}">
        <p14:creationId xmlns:p14="http://schemas.microsoft.com/office/powerpoint/2010/main" val="210313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82888"/>
              </p:ext>
            </p:extLst>
          </p:nvPr>
        </p:nvGraphicFramePr>
        <p:xfrm>
          <a:off x="2763078" y="1065208"/>
          <a:ext cx="3664413" cy="18458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64413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1845874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0C58A92-BDA1-70F8-797D-5E334ED316CA}"/>
              </a:ext>
            </a:extLst>
          </p:cNvPr>
          <p:cNvSpPr txBox="1"/>
          <p:nvPr/>
        </p:nvSpPr>
        <p:spPr>
          <a:xfrm>
            <a:off x="155484" y="358790"/>
            <a:ext cx="854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 Availability</a:t>
            </a:r>
            <a:endParaRPr lang="en-CA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OutofStock">
            <a:hlinkClick r:id="" action="ppaction://media"/>
            <a:extLst>
              <a:ext uri="{FF2B5EF4-FFF2-40B4-BE49-F238E27FC236}">
                <a16:creationId xmlns:a16="http://schemas.microsoft.com/office/drawing/2014/main" id="{CD64A5EB-F0E0-9A82-7045-E71243D70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80372" y="204166"/>
            <a:ext cx="3006834" cy="650451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2106DB-C36A-437D-3FEA-13EFB8F27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91601"/>
              </p:ext>
            </p:extLst>
          </p:nvPr>
        </p:nvGraphicFramePr>
        <p:xfrm>
          <a:off x="6427490" y="1031310"/>
          <a:ext cx="2497459" cy="44450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97459">
                  <a:extLst>
                    <a:ext uri="{9D8B030D-6E8A-4147-A177-3AD203B41FA5}">
                      <a16:colId xmlns:a16="http://schemas.microsoft.com/office/drawing/2014/main" val="4176438161"/>
                    </a:ext>
                  </a:extLst>
                </a:gridCol>
              </a:tblGrid>
              <a:tr h="172915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6868"/>
                  </a:ext>
                </a:extLst>
              </a:tr>
              <a:tr h="1509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CA" sz="16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tries multiple sizes that appear available and gets the message that item is out of stock (Known issue) 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8"/>
                        </a:rPr>
                        <a:t>[Full QM Session]</a:t>
                      </a: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301679"/>
                  </a:ext>
                </a:extLst>
              </a:tr>
              <a:tr h="2555305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experienced failure at multiple touch points of the omnichannel experience.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766879"/>
                  </a:ext>
                </a:extLst>
              </a:tr>
            </a:tbl>
          </a:graphicData>
        </a:graphic>
      </p:graphicFrame>
      <p:graphicFrame>
        <p:nvGraphicFramePr>
          <p:cNvPr id="15" name="Table 32">
            <a:extLst>
              <a:ext uri="{FF2B5EF4-FFF2-40B4-BE49-F238E27FC236}">
                <a16:creationId xmlns:a16="http://schemas.microsoft.com/office/drawing/2014/main" id="{5C0AD93C-47EA-47CA-B4A6-03E65C026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11269"/>
              </p:ext>
            </p:extLst>
          </p:nvPr>
        </p:nvGraphicFramePr>
        <p:xfrm>
          <a:off x="2763077" y="2932441"/>
          <a:ext cx="3664413" cy="25396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64413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539649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259B237-2358-AE1F-1727-ED856A1FA1D2}"/>
              </a:ext>
            </a:extLst>
          </p:cNvPr>
          <p:cNvSpPr txBox="1"/>
          <p:nvPr/>
        </p:nvSpPr>
        <p:spPr>
          <a:xfrm>
            <a:off x="155484" y="1770628"/>
            <a:ext cx="2607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Several comments indicated that the website fails to accurately depict the availability of products</a:t>
            </a:r>
            <a:r>
              <a:rPr lang="en-CA" sz="1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4669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22E235-FFFC-8990-3E3D-05A1C153C30A}"/>
              </a:ext>
            </a:extLst>
          </p:cNvPr>
          <p:cNvSpPr txBox="1"/>
          <p:nvPr/>
        </p:nvSpPr>
        <p:spPr>
          <a:xfrm>
            <a:off x="204795" y="200862"/>
            <a:ext cx="636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Sub-Theme:</a:t>
            </a:r>
          </a:p>
          <a:p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Website Changes Dislikes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20895"/>
              </p:ext>
            </p:extLst>
          </p:nvPr>
        </p:nvGraphicFramePr>
        <p:xfrm>
          <a:off x="4068646" y="546111"/>
          <a:ext cx="3717253" cy="55636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7253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128599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  <a:tr h="3435012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788028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F313E5-2D76-E78E-26E5-D96F42B02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853268"/>
              </p:ext>
            </p:extLst>
          </p:nvPr>
        </p:nvGraphicFramePr>
        <p:xfrm>
          <a:off x="7785899" y="1454115"/>
          <a:ext cx="3752088" cy="28846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52088">
                  <a:extLst>
                    <a:ext uri="{9D8B030D-6E8A-4147-A177-3AD203B41FA5}">
                      <a16:colId xmlns:a16="http://schemas.microsoft.com/office/drawing/2014/main" val="2863963477"/>
                    </a:ext>
                  </a:extLst>
                </a:gridCol>
              </a:tblGrid>
              <a:tr h="2884638">
                <a:tc>
                  <a:txBody>
                    <a:bodyPr/>
                    <a:lstStyle/>
                    <a:p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5260137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40C834D-70E7-FEBC-751B-4899277376DC}"/>
              </a:ext>
            </a:extLst>
          </p:cNvPr>
          <p:cNvSpPr txBox="1"/>
          <p:nvPr/>
        </p:nvSpPr>
        <p:spPr>
          <a:xfrm>
            <a:off x="339201" y="1742272"/>
            <a:ext cx="35696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Observation:</a:t>
            </a:r>
          </a:p>
          <a:p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expressed negative feedback regarding recent changes, including reduced ease of navigation, unappealing visuals, absence of category dropdown menus, and a decreased visibility of products.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48953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69247"/>
              </p:ext>
            </p:extLst>
          </p:nvPr>
        </p:nvGraphicFramePr>
        <p:xfrm>
          <a:off x="4252912" y="1025935"/>
          <a:ext cx="3686175" cy="265973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6597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0C58A92-BDA1-70F8-797D-5E334ED316CA}"/>
              </a:ext>
            </a:extLst>
          </p:cNvPr>
          <p:cNvSpPr txBox="1"/>
          <p:nvPr/>
        </p:nvSpPr>
        <p:spPr>
          <a:xfrm>
            <a:off x="241856" y="200862"/>
            <a:ext cx="11708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Sub-theme: Redeeming Triangle Points</a:t>
            </a:r>
            <a:endParaRPr lang="en-CA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944B0-57FB-9EB6-D27B-AB891F042D85}"/>
              </a:ext>
            </a:extLst>
          </p:cNvPr>
          <p:cNvSpPr txBox="1"/>
          <p:nvPr/>
        </p:nvSpPr>
        <p:spPr>
          <a:xfrm>
            <a:off x="649179" y="1366897"/>
            <a:ext cx="31964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Observation: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website doesn’t provide easy to find instructions on how to redeem CT money at checkout. This is resulting in a growing number of users experiencing difficulties in successfully finalizing their purchases.</a:t>
            </a:r>
            <a:endParaRPr lang="en-CA" sz="16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1BBCCF-D7AF-76A2-6C6F-52460E1D9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25231"/>
              </p:ext>
            </p:extLst>
          </p:nvPr>
        </p:nvGraphicFramePr>
        <p:xfrm>
          <a:off x="7939087" y="1025935"/>
          <a:ext cx="2497459" cy="18984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97459">
                  <a:extLst>
                    <a:ext uri="{9D8B030D-6E8A-4147-A177-3AD203B41FA5}">
                      <a16:colId xmlns:a16="http://schemas.microsoft.com/office/drawing/2014/main" val="4176438161"/>
                    </a:ext>
                  </a:extLst>
                </a:gridCol>
              </a:tblGrid>
              <a:tr h="227212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6868"/>
                  </a:ext>
                </a:extLst>
              </a:tr>
              <a:tr h="1563205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This user failed to find instructions on how to redeem CT money.</a:t>
                      </a:r>
                      <a:b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b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301679"/>
                  </a:ext>
                </a:extLst>
              </a:tr>
            </a:tbl>
          </a:graphicData>
        </a:graphic>
      </p:graphicFrame>
      <p:graphicFrame>
        <p:nvGraphicFramePr>
          <p:cNvPr id="18" name="Table 32">
            <a:extLst>
              <a:ext uri="{FF2B5EF4-FFF2-40B4-BE49-F238E27FC236}">
                <a16:creationId xmlns:a16="http://schemas.microsoft.com/office/drawing/2014/main" id="{037FFD7B-3C9A-49F1-BE05-D80036678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8036"/>
              </p:ext>
            </p:extLst>
          </p:nvPr>
        </p:nvGraphicFramePr>
        <p:xfrm>
          <a:off x="7133271" y="3685668"/>
          <a:ext cx="3686175" cy="227809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</a:tblGrid>
              <a:tr h="227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0720F7F7-27D5-1588-35EF-749B27631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792" y="3703320"/>
            <a:ext cx="3822670" cy="208670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00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97265-32C2-943C-AFF9-D2C989278C32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0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A5C73B4-51EB-3B96-FC5D-D7177CB6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110" y="340307"/>
            <a:ext cx="6346942" cy="31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8EA645C-A5B7-F39D-7920-1E717285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5" y="6248256"/>
            <a:ext cx="1354040" cy="408882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C80EE16-1926-3E15-E68D-75B3381A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52645"/>
              </p:ext>
            </p:extLst>
          </p:nvPr>
        </p:nvGraphicFramePr>
        <p:xfrm>
          <a:off x="745023" y="2898769"/>
          <a:ext cx="5187266" cy="2052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3633">
                  <a:extLst>
                    <a:ext uri="{9D8B030D-6E8A-4147-A177-3AD203B41FA5}">
                      <a16:colId xmlns:a16="http://schemas.microsoft.com/office/drawing/2014/main" val="805088263"/>
                    </a:ext>
                  </a:extLst>
                </a:gridCol>
                <a:gridCol w="2593633">
                  <a:extLst>
                    <a:ext uri="{9D8B030D-6E8A-4147-A177-3AD203B41FA5}">
                      <a16:colId xmlns:a16="http://schemas.microsoft.com/office/drawing/2014/main" val="372309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4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“Poor stock of items and </a:t>
                      </a:r>
                      <a:r>
                        <a:rPr lang="en-CA" sz="1600" b="1">
                          <a:highlight>
                            <a:srgbClr val="FFFF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technical issues with app freezing up and slow loading.</a:t>
                      </a: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5"/>
                        </a:rPr>
                        <a:t>[Full QM session]</a:t>
                      </a: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This video show the user’s experiencing slow loading or frozen screens, at multiple points.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6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“Website doesn’t work”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CA" sz="16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802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0C58A92-BDA1-70F8-797D-5E334ED316CA}"/>
              </a:ext>
            </a:extLst>
          </p:cNvPr>
          <p:cNvSpPr txBox="1"/>
          <p:nvPr/>
        </p:nvSpPr>
        <p:spPr>
          <a:xfrm>
            <a:off x="436776" y="405245"/>
            <a:ext cx="11473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A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Sub-Theme: Technical Issues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323FFC7-F535-2B56-FE8D-045B3EA6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6160" y="4153529"/>
            <a:ext cx="5298894" cy="2420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71D1A-9CBB-47A2-D09A-97FCCB3AA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496" y="2988128"/>
            <a:ext cx="3323427" cy="2058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535AF1-6308-F4B2-5C37-9318C0D40B3F}"/>
              </a:ext>
            </a:extLst>
          </p:cNvPr>
          <p:cNvSpPr/>
          <p:nvPr/>
        </p:nvSpPr>
        <p:spPr>
          <a:xfrm rot="13201086">
            <a:off x="9814516" y="1154136"/>
            <a:ext cx="663941" cy="3004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5D0C7-AB97-5147-DD49-F7F22ACDA55C}"/>
              </a:ext>
            </a:extLst>
          </p:cNvPr>
          <p:cNvSpPr txBox="1"/>
          <p:nvPr/>
        </p:nvSpPr>
        <p:spPr>
          <a:xfrm>
            <a:off x="436776" y="1180833"/>
            <a:ext cx="47144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Observation: 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Multiple incidents have been reported regarding technical issues, including “Access Denied”, 404/403 error messages, and broken links that occur when attempting to click on the "Sales &amp; Clearance" link. This has been addressed by the </a:t>
            </a:r>
            <a:r>
              <a:rPr lang="en-CA" sz="16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eComm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team on May 2</a:t>
            </a:r>
            <a:r>
              <a:rPr lang="en-CA" sz="1600" baseline="30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</a:t>
            </a:r>
            <a:r>
              <a:rPr lang="en-CA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2023.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56306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Kelsi Barkway</dc:creator>
  <cp:revision>1</cp:revision>
  <dcterms:created xsi:type="dcterms:W3CDTF">2023-01-18T21:14:08Z</dcterms:created>
  <dcterms:modified xsi:type="dcterms:W3CDTF">2023-05-10T13:05:50Z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a3d48-8576-491a-b4d5-b93179c855d8_Enabled">
    <vt:lpwstr>true</vt:lpwstr>
  </property>
  <property fmtid="{D5CDD505-2E9C-101B-9397-08002B2CF9AE}" pid="3" name="MSIP_Label_38ba3d48-8576-491a-b4d5-b93179c855d8_SetDate">
    <vt:lpwstr>2023-01-18T21:15:51Z</vt:lpwstr>
  </property>
  <property fmtid="{D5CDD505-2E9C-101B-9397-08002B2CF9AE}" pid="4" name="MSIP_Label_38ba3d48-8576-491a-b4d5-b93179c855d8_Method">
    <vt:lpwstr>Standard</vt:lpwstr>
  </property>
  <property fmtid="{D5CDD505-2E9C-101B-9397-08002B2CF9AE}" pid="5" name="MSIP_Label_38ba3d48-8576-491a-b4d5-b93179c855d8_Name">
    <vt:lpwstr>Internal</vt:lpwstr>
  </property>
  <property fmtid="{D5CDD505-2E9C-101B-9397-08002B2CF9AE}" pid="6" name="MSIP_Label_38ba3d48-8576-491a-b4d5-b93179c855d8_SiteId">
    <vt:lpwstr>bd6704ff-1437-477c-9ac9-c30d6f5133c5</vt:lpwstr>
  </property>
  <property fmtid="{D5CDD505-2E9C-101B-9397-08002B2CF9AE}" pid="7" name="MSIP_Label_38ba3d48-8576-491a-b4d5-b93179c855d8_ActionId">
    <vt:lpwstr>f35e3516-947a-4ccd-988b-ddfbdbd2243b</vt:lpwstr>
  </property>
  <property fmtid="{D5CDD505-2E9C-101B-9397-08002B2CF9AE}" pid="8" name="MSIP_Label_38ba3d48-8576-491a-b4d5-b93179c855d8_ContentBits">
    <vt:lpwstr>0</vt:lpwstr>
  </property>
</Properties>
</file>